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20"/>
  </p:notesMasterIdLst>
  <p:sldIdLst>
    <p:sldId id="274" r:id="rId2"/>
    <p:sldId id="256" r:id="rId3"/>
    <p:sldId id="257" r:id="rId4"/>
    <p:sldId id="263" r:id="rId5"/>
    <p:sldId id="264" r:id="rId6"/>
    <p:sldId id="265" r:id="rId7"/>
    <p:sldId id="259" r:id="rId8"/>
    <p:sldId id="260" r:id="rId9"/>
    <p:sldId id="261" r:id="rId10"/>
    <p:sldId id="262" r:id="rId11"/>
    <p:sldId id="269" r:id="rId12"/>
    <p:sldId id="266" r:id="rId13"/>
    <p:sldId id="270" r:id="rId14"/>
    <p:sldId id="273" r:id="rId15"/>
    <p:sldId id="271" r:id="rId16"/>
    <p:sldId id="272" r:id="rId17"/>
    <p:sldId id="267" r:id="rId18"/>
    <p:sldId id="268" r:id="rId1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3"/>
  </p:normalViewPr>
  <p:slideViewPr>
    <p:cSldViewPr>
      <p:cViewPr varScale="1">
        <p:scale>
          <a:sx n="107" d="100"/>
          <a:sy n="107" d="100"/>
        </p:scale>
        <p:origin x="176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DB237F-31DB-4F7F-A02F-4FA4C6B89251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E04AA61B-4BD3-4568-AAB1-AA36D5DAC709}">
      <dgm:prSet phldrT="[Text]" custT="1"/>
      <dgm:spPr/>
      <dgm:t>
        <a:bodyPr/>
        <a:lstStyle/>
        <a:p>
          <a:r>
            <a:rPr lang="cs-CZ" sz="2000" dirty="0"/>
            <a:t>Římské vojsko tvořili občané, kteří nemohli v době války obdělávat pole. </a:t>
          </a:r>
          <a:br>
            <a:rPr lang="cs-CZ" sz="2000" dirty="0"/>
          </a:br>
          <a:r>
            <a:rPr lang="cs-CZ" sz="2000" dirty="0">
              <a:solidFill>
                <a:srgbClr val="FF0000"/>
              </a:solidFill>
            </a:rPr>
            <a:t>Pole pustla a svobodní sedláci chudli. Nedostatek obilí.</a:t>
          </a:r>
        </a:p>
      </dgm:t>
    </dgm:pt>
    <dgm:pt modelId="{07E09F73-B93C-4E1C-9919-6D9D55F05C7D}" type="parTrans" cxnId="{C0B0A5D0-E749-4DF7-B0C4-014B1553EA5C}">
      <dgm:prSet/>
      <dgm:spPr/>
      <dgm:t>
        <a:bodyPr/>
        <a:lstStyle/>
        <a:p>
          <a:endParaRPr lang="cs-CZ"/>
        </a:p>
      </dgm:t>
    </dgm:pt>
    <dgm:pt modelId="{1ECE4797-20FB-4457-A7A0-5E1D638CE190}" type="sibTrans" cxnId="{C0B0A5D0-E749-4DF7-B0C4-014B1553EA5C}">
      <dgm:prSet/>
      <dgm:spPr/>
      <dgm:t>
        <a:bodyPr/>
        <a:lstStyle/>
        <a:p>
          <a:endParaRPr lang="cs-CZ"/>
        </a:p>
      </dgm:t>
    </dgm:pt>
    <dgm:pt modelId="{CB691058-228D-4D0F-B1D4-4812FE45E667}">
      <dgm:prSet phldrT="[Text]" custT="1"/>
      <dgm:spPr/>
      <dgm:t>
        <a:bodyPr/>
        <a:lstStyle/>
        <a:p>
          <a:r>
            <a:rPr lang="cs-CZ" sz="2000" dirty="0">
              <a:solidFill>
                <a:srgbClr val="FF0000"/>
              </a:solidFill>
            </a:rPr>
            <a:t>Levný dovoz obilí z provincií a levná otrocká práce prohlubovaly chudobu </a:t>
          </a:r>
          <a:br>
            <a:rPr lang="cs-CZ" sz="2000" dirty="0">
              <a:solidFill>
                <a:srgbClr val="FF0000"/>
              </a:solidFill>
            </a:rPr>
          </a:br>
          <a:r>
            <a:rPr lang="cs-CZ" sz="2000" dirty="0">
              <a:solidFill>
                <a:srgbClr val="FF0000"/>
              </a:solidFill>
            </a:rPr>
            <a:t>na venkově.</a:t>
          </a:r>
          <a:r>
            <a:rPr lang="cs-CZ" sz="2000" dirty="0"/>
            <a:t> Zchudlí rolníci odcházeli </a:t>
          </a:r>
          <a:br>
            <a:rPr lang="cs-CZ" sz="2000" dirty="0"/>
          </a:br>
          <a:r>
            <a:rPr lang="cs-CZ" sz="2000" dirty="0"/>
            <a:t>do Říma.</a:t>
          </a:r>
        </a:p>
      </dgm:t>
    </dgm:pt>
    <dgm:pt modelId="{A4413E0D-948E-44EF-99FB-E2379EA56A7B}" type="parTrans" cxnId="{80709D32-CF23-4884-9D80-1C60DA3B7255}">
      <dgm:prSet/>
      <dgm:spPr/>
      <dgm:t>
        <a:bodyPr/>
        <a:lstStyle/>
        <a:p>
          <a:endParaRPr lang="cs-CZ"/>
        </a:p>
      </dgm:t>
    </dgm:pt>
    <dgm:pt modelId="{063BF14E-416C-40E4-8B6D-ABF3C016783B}" type="sibTrans" cxnId="{80709D32-CF23-4884-9D80-1C60DA3B7255}">
      <dgm:prSet/>
      <dgm:spPr/>
      <dgm:t>
        <a:bodyPr/>
        <a:lstStyle/>
        <a:p>
          <a:endParaRPr lang="cs-CZ"/>
        </a:p>
      </dgm:t>
    </dgm:pt>
    <dgm:pt modelId="{B18BF890-31BC-457F-9961-891AC92AAE1A}">
      <dgm:prSet phldrT="[Text]" custT="1"/>
      <dgm:spPr/>
      <dgm:t>
        <a:bodyPr/>
        <a:lstStyle/>
        <a:p>
          <a:r>
            <a:rPr lang="cs-CZ" sz="2000" dirty="0">
              <a:solidFill>
                <a:srgbClr val="FF0000"/>
              </a:solidFill>
            </a:rPr>
            <a:t>Opuštěné pozemky skupovali velkostatkáři a zakládali velké latifundie. Bohatství</a:t>
          </a:r>
          <a:r>
            <a:rPr lang="cs-CZ" sz="2000" dirty="0"/>
            <a:t> se koncentrovalo </a:t>
          </a:r>
          <a:r>
            <a:rPr lang="cs-CZ" sz="2000" dirty="0">
              <a:solidFill>
                <a:srgbClr val="FF0000"/>
              </a:solidFill>
            </a:rPr>
            <a:t>v rukou </a:t>
          </a:r>
          <a:r>
            <a:rPr lang="cs-CZ" sz="2000" dirty="0"/>
            <a:t>úzké </a:t>
          </a:r>
          <a:r>
            <a:rPr lang="cs-CZ" sz="2000" dirty="0">
              <a:solidFill>
                <a:srgbClr val="FF0000"/>
              </a:solidFill>
            </a:rPr>
            <a:t>privilegované vrstvy.</a:t>
          </a:r>
        </a:p>
      </dgm:t>
    </dgm:pt>
    <dgm:pt modelId="{BCEC7EA4-16B1-4898-A6B6-61414D614C5F}" type="parTrans" cxnId="{F4593645-FAE2-41AC-9A05-910A6E2E0B3F}">
      <dgm:prSet/>
      <dgm:spPr/>
      <dgm:t>
        <a:bodyPr/>
        <a:lstStyle/>
        <a:p>
          <a:endParaRPr lang="cs-CZ"/>
        </a:p>
      </dgm:t>
    </dgm:pt>
    <dgm:pt modelId="{B690AA59-BCCC-439D-9A2B-BC8AC6FBF3D8}" type="sibTrans" cxnId="{F4593645-FAE2-41AC-9A05-910A6E2E0B3F}">
      <dgm:prSet/>
      <dgm:spPr/>
      <dgm:t>
        <a:bodyPr/>
        <a:lstStyle/>
        <a:p>
          <a:endParaRPr lang="cs-CZ"/>
        </a:p>
      </dgm:t>
    </dgm:pt>
    <dgm:pt modelId="{54143D9A-3504-46E3-95C3-9DA41DD45E9C}" type="pres">
      <dgm:prSet presAssocID="{FCDB237F-31DB-4F7F-A02F-4FA4C6B89251}" presName="linear" presStyleCnt="0">
        <dgm:presLayoutVars>
          <dgm:dir/>
          <dgm:animLvl val="lvl"/>
          <dgm:resizeHandles val="exact"/>
        </dgm:presLayoutVars>
      </dgm:prSet>
      <dgm:spPr/>
    </dgm:pt>
    <dgm:pt modelId="{90600C4E-6E76-4CA9-9F95-C18686F5501C}" type="pres">
      <dgm:prSet presAssocID="{E04AA61B-4BD3-4568-AAB1-AA36D5DAC709}" presName="parentLin" presStyleCnt="0"/>
      <dgm:spPr/>
    </dgm:pt>
    <dgm:pt modelId="{B158E038-8D1A-4BB1-96AE-46494515127A}" type="pres">
      <dgm:prSet presAssocID="{E04AA61B-4BD3-4568-AAB1-AA36D5DAC709}" presName="parentLeftMargin" presStyleLbl="node1" presStyleIdx="0" presStyleCnt="3"/>
      <dgm:spPr/>
    </dgm:pt>
    <dgm:pt modelId="{6E83610F-D25C-4714-ABED-BB8686E26F33}" type="pres">
      <dgm:prSet presAssocID="{E04AA61B-4BD3-4568-AAB1-AA36D5DAC709}" presName="parentText" presStyleLbl="node1" presStyleIdx="0" presStyleCnt="3" custScaleX="105495" custScaleY="151854" custLinFactX="3121" custLinFactNeighborX="100000" custLinFactNeighborY="3167">
        <dgm:presLayoutVars>
          <dgm:chMax val="0"/>
          <dgm:bulletEnabled val="1"/>
        </dgm:presLayoutVars>
      </dgm:prSet>
      <dgm:spPr/>
    </dgm:pt>
    <dgm:pt modelId="{64E3C4CA-8C14-4CA6-9548-4AFDF1E0E980}" type="pres">
      <dgm:prSet presAssocID="{E04AA61B-4BD3-4568-AAB1-AA36D5DAC709}" presName="negativeSpace" presStyleCnt="0"/>
      <dgm:spPr/>
    </dgm:pt>
    <dgm:pt modelId="{B77D4666-F884-44E7-9342-11177F46320A}" type="pres">
      <dgm:prSet presAssocID="{E04AA61B-4BD3-4568-AAB1-AA36D5DAC709}" presName="childText" presStyleLbl="conFgAcc1" presStyleIdx="0" presStyleCnt="3">
        <dgm:presLayoutVars>
          <dgm:bulletEnabled val="1"/>
        </dgm:presLayoutVars>
      </dgm:prSet>
      <dgm:spPr>
        <a:solidFill>
          <a:srgbClr val="C00000">
            <a:alpha val="90000"/>
          </a:srgbClr>
        </a:solidFill>
        <a:ln w="57150">
          <a:solidFill>
            <a:srgbClr val="002060"/>
          </a:solidFill>
        </a:ln>
      </dgm:spPr>
    </dgm:pt>
    <dgm:pt modelId="{C9D9B94B-FEDD-4F33-A045-5C584C1C5A52}" type="pres">
      <dgm:prSet presAssocID="{1ECE4797-20FB-4457-A7A0-5E1D638CE190}" presName="spaceBetweenRectangles" presStyleCnt="0"/>
      <dgm:spPr/>
    </dgm:pt>
    <dgm:pt modelId="{AFFECA7D-980F-4EAC-B80D-A8A55818A840}" type="pres">
      <dgm:prSet presAssocID="{CB691058-228D-4D0F-B1D4-4812FE45E667}" presName="parentLin" presStyleCnt="0"/>
      <dgm:spPr/>
    </dgm:pt>
    <dgm:pt modelId="{9F013943-587B-44CA-8F0B-C7FBA0AB655B}" type="pres">
      <dgm:prSet presAssocID="{CB691058-228D-4D0F-B1D4-4812FE45E667}" presName="parentLeftMargin" presStyleLbl="node1" presStyleIdx="0" presStyleCnt="3"/>
      <dgm:spPr/>
    </dgm:pt>
    <dgm:pt modelId="{8DE4AF0B-1B93-4355-833F-67548B7BA72F}" type="pres">
      <dgm:prSet presAssocID="{CB691058-228D-4D0F-B1D4-4812FE45E667}" presName="parentText" presStyleLbl="node1" presStyleIdx="1" presStyleCnt="3" custScaleX="105495" custScaleY="151656" custLinFactX="4703" custLinFactNeighborX="100000" custLinFactNeighborY="-5325">
        <dgm:presLayoutVars>
          <dgm:chMax val="0"/>
          <dgm:bulletEnabled val="1"/>
        </dgm:presLayoutVars>
      </dgm:prSet>
      <dgm:spPr/>
    </dgm:pt>
    <dgm:pt modelId="{6618E8B3-C60C-46A3-8DF2-51B6218B2914}" type="pres">
      <dgm:prSet presAssocID="{CB691058-228D-4D0F-B1D4-4812FE45E667}" presName="negativeSpace" presStyleCnt="0"/>
      <dgm:spPr/>
    </dgm:pt>
    <dgm:pt modelId="{DC039D05-7835-4142-975C-DB54EFF60F3C}" type="pres">
      <dgm:prSet presAssocID="{CB691058-228D-4D0F-B1D4-4812FE45E667}" presName="childText" presStyleLbl="conFgAcc1" presStyleIdx="1" presStyleCnt="3">
        <dgm:presLayoutVars>
          <dgm:bulletEnabled val="1"/>
        </dgm:presLayoutVars>
      </dgm:prSet>
      <dgm:spPr>
        <a:solidFill>
          <a:srgbClr val="FFC000">
            <a:alpha val="90000"/>
          </a:srgbClr>
        </a:solidFill>
        <a:ln w="57150">
          <a:solidFill>
            <a:srgbClr val="00B050"/>
          </a:solidFill>
        </a:ln>
      </dgm:spPr>
    </dgm:pt>
    <dgm:pt modelId="{B08BC50F-CFCE-47FF-9F68-9B49848506C2}" type="pres">
      <dgm:prSet presAssocID="{063BF14E-416C-40E4-8B6D-ABF3C016783B}" presName="spaceBetweenRectangles" presStyleCnt="0"/>
      <dgm:spPr/>
    </dgm:pt>
    <dgm:pt modelId="{033500E7-CDD1-4506-95ED-2B8823D48BD5}" type="pres">
      <dgm:prSet presAssocID="{B18BF890-31BC-457F-9961-891AC92AAE1A}" presName="parentLin" presStyleCnt="0"/>
      <dgm:spPr/>
    </dgm:pt>
    <dgm:pt modelId="{12937F3D-AAF5-4E2F-9440-8BD6A83B8978}" type="pres">
      <dgm:prSet presAssocID="{B18BF890-31BC-457F-9961-891AC92AAE1A}" presName="parentLeftMargin" presStyleLbl="node1" presStyleIdx="1" presStyleCnt="3"/>
      <dgm:spPr/>
    </dgm:pt>
    <dgm:pt modelId="{97F02E6A-045F-4B13-A4B3-ACF563F819E9}" type="pres">
      <dgm:prSet presAssocID="{B18BF890-31BC-457F-9961-891AC92AAE1A}" presName="parentText" presStyleLbl="node1" presStyleIdx="2" presStyleCnt="3" custScaleX="105495" custScaleY="141664" custLinFactX="4703" custLinFactNeighborX="100000" custLinFactNeighborY="-4238">
        <dgm:presLayoutVars>
          <dgm:chMax val="0"/>
          <dgm:bulletEnabled val="1"/>
        </dgm:presLayoutVars>
      </dgm:prSet>
      <dgm:spPr/>
    </dgm:pt>
    <dgm:pt modelId="{4CEC1CF0-179D-4CC2-A5BF-791DF7DE4E29}" type="pres">
      <dgm:prSet presAssocID="{B18BF890-31BC-457F-9961-891AC92AAE1A}" presName="negativeSpace" presStyleCnt="0"/>
      <dgm:spPr/>
    </dgm:pt>
    <dgm:pt modelId="{4AB3EDC1-0EBB-41E0-9471-2DC3FF92C58E}" type="pres">
      <dgm:prSet presAssocID="{B18BF890-31BC-457F-9961-891AC92AAE1A}" presName="childText" presStyleLbl="conFgAcc1" presStyleIdx="2" presStyleCnt="3">
        <dgm:presLayoutVars>
          <dgm:bulletEnabled val="1"/>
        </dgm:presLayoutVars>
      </dgm:prSet>
      <dgm:spPr>
        <a:ln w="57150">
          <a:solidFill>
            <a:srgbClr val="FF0000"/>
          </a:solidFill>
        </a:ln>
      </dgm:spPr>
    </dgm:pt>
  </dgm:ptLst>
  <dgm:cxnLst>
    <dgm:cxn modelId="{80709D32-CF23-4884-9D80-1C60DA3B7255}" srcId="{FCDB237F-31DB-4F7F-A02F-4FA4C6B89251}" destId="{CB691058-228D-4D0F-B1D4-4812FE45E667}" srcOrd="1" destOrd="0" parTransId="{A4413E0D-948E-44EF-99FB-E2379EA56A7B}" sibTransId="{063BF14E-416C-40E4-8B6D-ABF3C016783B}"/>
    <dgm:cxn modelId="{F4593645-FAE2-41AC-9A05-910A6E2E0B3F}" srcId="{FCDB237F-31DB-4F7F-A02F-4FA4C6B89251}" destId="{B18BF890-31BC-457F-9961-891AC92AAE1A}" srcOrd="2" destOrd="0" parTransId="{BCEC7EA4-16B1-4898-A6B6-61414D614C5F}" sibTransId="{B690AA59-BCCC-439D-9A2B-BC8AC6FBF3D8}"/>
    <dgm:cxn modelId="{2CF2E8A1-4CBE-4F0D-912C-0E7585755752}" type="presOf" srcId="{CB691058-228D-4D0F-B1D4-4812FE45E667}" destId="{9F013943-587B-44CA-8F0B-C7FBA0AB655B}" srcOrd="0" destOrd="0" presId="urn:microsoft.com/office/officeart/2005/8/layout/list1"/>
    <dgm:cxn modelId="{85A3CAA9-44F3-44E2-800F-FC070A5E5FC7}" type="presOf" srcId="{B18BF890-31BC-457F-9961-891AC92AAE1A}" destId="{12937F3D-AAF5-4E2F-9440-8BD6A83B8978}" srcOrd="0" destOrd="0" presId="urn:microsoft.com/office/officeart/2005/8/layout/list1"/>
    <dgm:cxn modelId="{25DFBBC1-79FB-4714-A84B-C7CC7977EF3F}" type="presOf" srcId="{E04AA61B-4BD3-4568-AAB1-AA36D5DAC709}" destId="{6E83610F-D25C-4714-ABED-BB8686E26F33}" srcOrd="1" destOrd="0" presId="urn:microsoft.com/office/officeart/2005/8/layout/list1"/>
    <dgm:cxn modelId="{A16410C2-9C52-419C-88CA-0ABCA90BE6C9}" type="presOf" srcId="{B18BF890-31BC-457F-9961-891AC92AAE1A}" destId="{97F02E6A-045F-4B13-A4B3-ACF563F819E9}" srcOrd="1" destOrd="0" presId="urn:microsoft.com/office/officeart/2005/8/layout/list1"/>
    <dgm:cxn modelId="{C1F01DCD-2F5D-433E-AED4-B7E38C98A93A}" type="presOf" srcId="{FCDB237F-31DB-4F7F-A02F-4FA4C6B89251}" destId="{54143D9A-3504-46E3-95C3-9DA41DD45E9C}" srcOrd="0" destOrd="0" presId="urn:microsoft.com/office/officeart/2005/8/layout/list1"/>
    <dgm:cxn modelId="{C0B0A5D0-E749-4DF7-B0C4-014B1553EA5C}" srcId="{FCDB237F-31DB-4F7F-A02F-4FA4C6B89251}" destId="{E04AA61B-4BD3-4568-AAB1-AA36D5DAC709}" srcOrd="0" destOrd="0" parTransId="{07E09F73-B93C-4E1C-9919-6D9D55F05C7D}" sibTransId="{1ECE4797-20FB-4457-A7A0-5E1D638CE190}"/>
    <dgm:cxn modelId="{1AD46EDC-1ADF-4F59-B5CC-29D5C45F5CAE}" type="presOf" srcId="{E04AA61B-4BD3-4568-AAB1-AA36D5DAC709}" destId="{B158E038-8D1A-4BB1-96AE-46494515127A}" srcOrd="0" destOrd="0" presId="urn:microsoft.com/office/officeart/2005/8/layout/list1"/>
    <dgm:cxn modelId="{AE446CE5-70C9-407B-9365-6733C3D2CE45}" type="presOf" srcId="{CB691058-228D-4D0F-B1D4-4812FE45E667}" destId="{8DE4AF0B-1B93-4355-833F-67548B7BA72F}" srcOrd="1" destOrd="0" presId="urn:microsoft.com/office/officeart/2005/8/layout/list1"/>
    <dgm:cxn modelId="{7B0A341A-D46C-4724-A922-9D94930DFF09}" type="presParOf" srcId="{54143D9A-3504-46E3-95C3-9DA41DD45E9C}" destId="{90600C4E-6E76-4CA9-9F95-C18686F5501C}" srcOrd="0" destOrd="0" presId="urn:microsoft.com/office/officeart/2005/8/layout/list1"/>
    <dgm:cxn modelId="{923AD37C-77B5-429D-AA46-93EFA93468B7}" type="presParOf" srcId="{90600C4E-6E76-4CA9-9F95-C18686F5501C}" destId="{B158E038-8D1A-4BB1-96AE-46494515127A}" srcOrd="0" destOrd="0" presId="urn:microsoft.com/office/officeart/2005/8/layout/list1"/>
    <dgm:cxn modelId="{125C6925-B6F8-4387-B9C8-44BB09C686A9}" type="presParOf" srcId="{90600C4E-6E76-4CA9-9F95-C18686F5501C}" destId="{6E83610F-D25C-4714-ABED-BB8686E26F33}" srcOrd="1" destOrd="0" presId="urn:microsoft.com/office/officeart/2005/8/layout/list1"/>
    <dgm:cxn modelId="{BCEB99D5-4C15-4371-8F05-D5C40AB97123}" type="presParOf" srcId="{54143D9A-3504-46E3-95C3-9DA41DD45E9C}" destId="{64E3C4CA-8C14-4CA6-9548-4AFDF1E0E980}" srcOrd="1" destOrd="0" presId="urn:microsoft.com/office/officeart/2005/8/layout/list1"/>
    <dgm:cxn modelId="{EAB114F9-29B3-4A92-9040-66E773807AD9}" type="presParOf" srcId="{54143D9A-3504-46E3-95C3-9DA41DD45E9C}" destId="{B77D4666-F884-44E7-9342-11177F46320A}" srcOrd="2" destOrd="0" presId="urn:microsoft.com/office/officeart/2005/8/layout/list1"/>
    <dgm:cxn modelId="{A56A0D3E-ECD7-4092-A521-BD0D6B05C57B}" type="presParOf" srcId="{54143D9A-3504-46E3-95C3-9DA41DD45E9C}" destId="{C9D9B94B-FEDD-4F33-A045-5C584C1C5A52}" srcOrd="3" destOrd="0" presId="urn:microsoft.com/office/officeart/2005/8/layout/list1"/>
    <dgm:cxn modelId="{7ED5B5AD-EE0F-41A1-A365-5E4634613E57}" type="presParOf" srcId="{54143D9A-3504-46E3-95C3-9DA41DD45E9C}" destId="{AFFECA7D-980F-4EAC-B80D-A8A55818A840}" srcOrd="4" destOrd="0" presId="urn:microsoft.com/office/officeart/2005/8/layout/list1"/>
    <dgm:cxn modelId="{DE25A5B9-719A-45FC-827E-E6E570C63E2D}" type="presParOf" srcId="{AFFECA7D-980F-4EAC-B80D-A8A55818A840}" destId="{9F013943-587B-44CA-8F0B-C7FBA0AB655B}" srcOrd="0" destOrd="0" presId="urn:microsoft.com/office/officeart/2005/8/layout/list1"/>
    <dgm:cxn modelId="{3927BE32-0563-469B-BB06-5F00A41F4011}" type="presParOf" srcId="{AFFECA7D-980F-4EAC-B80D-A8A55818A840}" destId="{8DE4AF0B-1B93-4355-833F-67548B7BA72F}" srcOrd="1" destOrd="0" presId="urn:microsoft.com/office/officeart/2005/8/layout/list1"/>
    <dgm:cxn modelId="{88AEA400-F51C-4B0C-8AD1-FD033346C831}" type="presParOf" srcId="{54143D9A-3504-46E3-95C3-9DA41DD45E9C}" destId="{6618E8B3-C60C-46A3-8DF2-51B6218B2914}" srcOrd="5" destOrd="0" presId="urn:microsoft.com/office/officeart/2005/8/layout/list1"/>
    <dgm:cxn modelId="{584C5A4A-3DFD-4583-92F0-7EA2489B4AFE}" type="presParOf" srcId="{54143D9A-3504-46E3-95C3-9DA41DD45E9C}" destId="{DC039D05-7835-4142-975C-DB54EFF60F3C}" srcOrd="6" destOrd="0" presId="urn:microsoft.com/office/officeart/2005/8/layout/list1"/>
    <dgm:cxn modelId="{63C03EE5-6A88-4826-85B3-498BE92FE033}" type="presParOf" srcId="{54143D9A-3504-46E3-95C3-9DA41DD45E9C}" destId="{B08BC50F-CFCE-47FF-9F68-9B49848506C2}" srcOrd="7" destOrd="0" presId="urn:microsoft.com/office/officeart/2005/8/layout/list1"/>
    <dgm:cxn modelId="{E54672D8-865A-4FF1-9307-3432D06C6938}" type="presParOf" srcId="{54143D9A-3504-46E3-95C3-9DA41DD45E9C}" destId="{033500E7-CDD1-4506-95ED-2B8823D48BD5}" srcOrd="8" destOrd="0" presId="urn:microsoft.com/office/officeart/2005/8/layout/list1"/>
    <dgm:cxn modelId="{D867469F-0D15-4A60-AE9F-1FE6C8D40FBF}" type="presParOf" srcId="{033500E7-CDD1-4506-95ED-2B8823D48BD5}" destId="{12937F3D-AAF5-4E2F-9440-8BD6A83B8978}" srcOrd="0" destOrd="0" presId="urn:microsoft.com/office/officeart/2005/8/layout/list1"/>
    <dgm:cxn modelId="{8179AD69-855D-44C1-A470-5DBE0F2A80BF}" type="presParOf" srcId="{033500E7-CDD1-4506-95ED-2B8823D48BD5}" destId="{97F02E6A-045F-4B13-A4B3-ACF563F819E9}" srcOrd="1" destOrd="0" presId="urn:microsoft.com/office/officeart/2005/8/layout/list1"/>
    <dgm:cxn modelId="{1105042C-70AA-4D13-9344-0F06FB9F0083}" type="presParOf" srcId="{54143D9A-3504-46E3-95C3-9DA41DD45E9C}" destId="{4CEC1CF0-179D-4CC2-A5BF-791DF7DE4E29}" srcOrd="9" destOrd="0" presId="urn:microsoft.com/office/officeart/2005/8/layout/list1"/>
    <dgm:cxn modelId="{85492741-2E6C-45CD-93CC-24444873DB29}" type="presParOf" srcId="{54143D9A-3504-46E3-95C3-9DA41DD45E9C}" destId="{4AB3EDC1-0EBB-41E0-9471-2DC3FF92C58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76EE60-517E-4EBF-9098-B5B9B8187AFC}" type="doc">
      <dgm:prSet loTypeId="urn:microsoft.com/office/officeart/2005/8/layout/arrow1" loCatId="relationship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cs-CZ"/>
        </a:p>
      </dgm:t>
    </dgm:pt>
    <dgm:pt modelId="{17FD92E3-AE14-43CE-9B1F-BC86794C9EDA}">
      <dgm:prSet phldrT="[Text]"/>
      <dgm:spPr/>
      <dgm:t>
        <a:bodyPr/>
        <a:lstStyle/>
        <a:p>
          <a:r>
            <a:rPr lang="cs-CZ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Posílení občanského vojska</a:t>
          </a:r>
        </a:p>
      </dgm:t>
    </dgm:pt>
    <dgm:pt modelId="{7B9D3C91-A6AE-45C6-B85E-C63FFBD9F2C4}" type="parTrans" cxnId="{BCB8BB81-BEAC-4E3F-9494-E300046FB428}">
      <dgm:prSet/>
      <dgm:spPr/>
      <dgm:t>
        <a:bodyPr/>
        <a:lstStyle/>
        <a:p>
          <a:endParaRPr lang="cs-CZ"/>
        </a:p>
      </dgm:t>
    </dgm:pt>
    <dgm:pt modelId="{18586A38-820B-4FC0-BE15-A8DD233FA6A5}" type="sibTrans" cxnId="{BCB8BB81-BEAC-4E3F-9494-E300046FB428}">
      <dgm:prSet/>
      <dgm:spPr/>
      <dgm:t>
        <a:bodyPr/>
        <a:lstStyle/>
        <a:p>
          <a:endParaRPr lang="cs-CZ"/>
        </a:p>
      </dgm:t>
    </dgm:pt>
    <dgm:pt modelId="{BD2F30AF-A57D-4E58-9584-99E3606E95F1}">
      <dgm:prSet phldrT="[Text]"/>
      <dgm:spPr/>
      <dgm:t>
        <a:bodyPr/>
        <a:lstStyle/>
        <a:p>
          <a:r>
            <a:rPr lang="cs-CZ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Snížení počtu bezzemků</a:t>
          </a:r>
        </a:p>
      </dgm:t>
    </dgm:pt>
    <dgm:pt modelId="{D5054ABA-1CD5-4E58-8935-B5CCF81A2DC7}" type="parTrans" cxnId="{ED38156F-E2C0-4EC4-AC6C-0B48F14A9E6F}">
      <dgm:prSet/>
      <dgm:spPr/>
      <dgm:t>
        <a:bodyPr/>
        <a:lstStyle/>
        <a:p>
          <a:endParaRPr lang="cs-CZ"/>
        </a:p>
      </dgm:t>
    </dgm:pt>
    <dgm:pt modelId="{16A93913-034F-4A7D-A967-EA15A946A6A7}" type="sibTrans" cxnId="{ED38156F-E2C0-4EC4-AC6C-0B48F14A9E6F}">
      <dgm:prSet/>
      <dgm:spPr/>
      <dgm:t>
        <a:bodyPr/>
        <a:lstStyle/>
        <a:p>
          <a:endParaRPr lang="cs-CZ"/>
        </a:p>
      </dgm:t>
    </dgm:pt>
    <dgm:pt modelId="{A65A9C4E-173F-4502-954B-D79FA8F70778}" type="pres">
      <dgm:prSet presAssocID="{6D76EE60-517E-4EBF-9098-B5B9B8187AFC}" presName="cycle" presStyleCnt="0">
        <dgm:presLayoutVars>
          <dgm:dir/>
          <dgm:resizeHandles val="exact"/>
        </dgm:presLayoutVars>
      </dgm:prSet>
      <dgm:spPr/>
    </dgm:pt>
    <dgm:pt modelId="{4C9980E8-7AF4-42B1-BB07-C4FC2C8C2A68}" type="pres">
      <dgm:prSet presAssocID="{17FD92E3-AE14-43CE-9B1F-BC86794C9EDA}" presName="arrow" presStyleLbl="node1" presStyleIdx="0" presStyleCnt="2">
        <dgm:presLayoutVars>
          <dgm:bulletEnabled val="1"/>
        </dgm:presLayoutVars>
      </dgm:prSet>
      <dgm:spPr/>
    </dgm:pt>
    <dgm:pt modelId="{3137E00B-1BC1-427C-B4B8-A88A124D5CD5}" type="pres">
      <dgm:prSet presAssocID="{BD2F30AF-A57D-4E58-9584-99E3606E95F1}" presName="arrow" presStyleLbl="node1" presStyleIdx="1" presStyleCnt="2">
        <dgm:presLayoutVars>
          <dgm:bulletEnabled val="1"/>
        </dgm:presLayoutVars>
      </dgm:prSet>
      <dgm:spPr/>
    </dgm:pt>
  </dgm:ptLst>
  <dgm:cxnLst>
    <dgm:cxn modelId="{25124C34-0176-4280-904E-F995F27FC9F2}" type="presOf" srcId="{BD2F30AF-A57D-4E58-9584-99E3606E95F1}" destId="{3137E00B-1BC1-427C-B4B8-A88A124D5CD5}" srcOrd="0" destOrd="0" presId="urn:microsoft.com/office/officeart/2005/8/layout/arrow1"/>
    <dgm:cxn modelId="{84815243-6079-4134-94E5-CF4D88550137}" type="presOf" srcId="{6D76EE60-517E-4EBF-9098-B5B9B8187AFC}" destId="{A65A9C4E-173F-4502-954B-D79FA8F70778}" srcOrd="0" destOrd="0" presId="urn:microsoft.com/office/officeart/2005/8/layout/arrow1"/>
    <dgm:cxn modelId="{ED38156F-E2C0-4EC4-AC6C-0B48F14A9E6F}" srcId="{6D76EE60-517E-4EBF-9098-B5B9B8187AFC}" destId="{BD2F30AF-A57D-4E58-9584-99E3606E95F1}" srcOrd="1" destOrd="0" parTransId="{D5054ABA-1CD5-4E58-8935-B5CCF81A2DC7}" sibTransId="{16A93913-034F-4A7D-A967-EA15A946A6A7}"/>
    <dgm:cxn modelId="{BCB8BB81-BEAC-4E3F-9494-E300046FB428}" srcId="{6D76EE60-517E-4EBF-9098-B5B9B8187AFC}" destId="{17FD92E3-AE14-43CE-9B1F-BC86794C9EDA}" srcOrd="0" destOrd="0" parTransId="{7B9D3C91-A6AE-45C6-B85E-C63FFBD9F2C4}" sibTransId="{18586A38-820B-4FC0-BE15-A8DD233FA6A5}"/>
    <dgm:cxn modelId="{1CEA63D0-BCB3-47E8-8A09-76A6031FE4BC}" type="presOf" srcId="{17FD92E3-AE14-43CE-9B1F-BC86794C9EDA}" destId="{4C9980E8-7AF4-42B1-BB07-C4FC2C8C2A68}" srcOrd="0" destOrd="0" presId="urn:microsoft.com/office/officeart/2005/8/layout/arrow1"/>
    <dgm:cxn modelId="{9B1E446C-DC47-4222-BE0F-57D52088D42D}" type="presParOf" srcId="{A65A9C4E-173F-4502-954B-D79FA8F70778}" destId="{4C9980E8-7AF4-42B1-BB07-C4FC2C8C2A68}" srcOrd="0" destOrd="0" presId="urn:microsoft.com/office/officeart/2005/8/layout/arrow1"/>
    <dgm:cxn modelId="{63E098C2-CE48-47D2-8DA1-CB341C8ADB02}" type="presParOf" srcId="{A65A9C4E-173F-4502-954B-D79FA8F70778}" destId="{3137E00B-1BC1-427C-B4B8-A88A124D5CD5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8A6823-9C4D-4C01-AB06-2408AA7F4934}" type="doc">
      <dgm:prSet loTypeId="urn:microsoft.com/office/officeart/2005/8/layout/hierarchy6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D5503C5-B115-4DFB-B2C0-C263FD461CED}">
      <dgm:prSet phldrT="[Text]"/>
      <dgm:spPr/>
      <dgm:t>
        <a:bodyPr/>
        <a:lstStyle/>
        <a:p>
          <a:r>
            <a:rPr lang="cs-CZ" dirty="0">
              <a:solidFill>
                <a:srgbClr val="FF0000"/>
              </a:solidFill>
            </a:rPr>
            <a:t>populárové</a:t>
          </a:r>
        </a:p>
      </dgm:t>
    </dgm:pt>
    <dgm:pt modelId="{E24F8DEB-3116-493C-91A7-915CC82D47FE}" type="parTrans" cxnId="{4B30510A-3F08-43F0-8A5D-3A949D32580B}">
      <dgm:prSet/>
      <dgm:spPr/>
      <dgm:t>
        <a:bodyPr/>
        <a:lstStyle/>
        <a:p>
          <a:endParaRPr lang="cs-CZ" dirty="0"/>
        </a:p>
      </dgm:t>
    </dgm:pt>
    <dgm:pt modelId="{14E514E8-8C3A-43E2-A753-C22CD9E52392}" type="sibTrans" cxnId="{4B30510A-3F08-43F0-8A5D-3A949D32580B}">
      <dgm:prSet/>
      <dgm:spPr/>
      <dgm:t>
        <a:bodyPr/>
        <a:lstStyle/>
        <a:p>
          <a:endParaRPr lang="cs-CZ"/>
        </a:p>
      </dgm:t>
    </dgm:pt>
    <dgm:pt modelId="{FD21218E-36F9-4621-B1DB-E40B1B6A3CCB}">
      <dgm:prSet phldrT="[Text]"/>
      <dgm:spPr>
        <a:solidFill>
          <a:srgbClr val="C00000"/>
        </a:solidFill>
      </dgm:spPr>
      <dgm:t>
        <a:bodyPr/>
        <a:lstStyle/>
        <a:p>
          <a:r>
            <a:rPr lang="cs-CZ" dirty="0">
              <a:solidFill>
                <a:srgbClr val="FF0000"/>
              </a:solidFill>
            </a:rPr>
            <a:t>optimáti</a:t>
          </a:r>
        </a:p>
      </dgm:t>
    </dgm:pt>
    <dgm:pt modelId="{66D126D6-1297-4FC5-AC9D-15ABC96496A9}" type="sibTrans" cxnId="{09B69C32-A065-4EF7-B3BD-4D96AFC0B7F5}">
      <dgm:prSet/>
      <dgm:spPr/>
      <dgm:t>
        <a:bodyPr/>
        <a:lstStyle/>
        <a:p>
          <a:endParaRPr lang="cs-CZ"/>
        </a:p>
      </dgm:t>
    </dgm:pt>
    <dgm:pt modelId="{A3F45A47-7F7A-4DBC-8347-6CC079466B80}" type="parTrans" cxnId="{09B69C32-A065-4EF7-B3BD-4D96AFC0B7F5}">
      <dgm:prSet/>
      <dgm:spPr/>
      <dgm:t>
        <a:bodyPr/>
        <a:lstStyle/>
        <a:p>
          <a:endParaRPr lang="cs-CZ" dirty="0"/>
        </a:p>
      </dgm:t>
    </dgm:pt>
    <dgm:pt modelId="{5B85C708-D2F8-41A1-97CC-39BB23429C00}">
      <dgm:prSet phldrT="[Text]"/>
      <dgm:spPr>
        <a:blipFill rotWithShape="0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  <dgm:t>
        <a:bodyPr/>
        <a:lstStyle/>
        <a:p>
          <a:r>
            <a:rPr lang="cs-CZ" dirty="0"/>
            <a:t> </a:t>
          </a:r>
        </a:p>
      </dgm:t>
    </dgm:pt>
    <dgm:pt modelId="{29CCE17C-D60B-4F5D-B9E6-29769A141422}" type="sibTrans" cxnId="{913B03B1-D7A7-4830-A37D-0B0A05ECB167}">
      <dgm:prSet/>
      <dgm:spPr/>
      <dgm:t>
        <a:bodyPr/>
        <a:lstStyle/>
        <a:p>
          <a:endParaRPr lang="cs-CZ"/>
        </a:p>
      </dgm:t>
    </dgm:pt>
    <dgm:pt modelId="{F4F10327-379F-4D22-89C3-B55111F8E032}" type="parTrans" cxnId="{913B03B1-D7A7-4830-A37D-0B0A05ECB167}">
      <dgm:prSet/>
      <dgm:spPr/>
      <dgm:t>
        <a:bodyPr/>
        <a:lstStyle/>
        <a:p>
          <a:endParaRPr lang="cs-CZ"/>
        </a:p>
      </dgm:t>
    </dgm:pt>
    <dgm:pt modelId="{9BCD2215-9AAF-4D18-A924-541B52A4D2B6}" type="pres">
      <dgm:prSet presAssocID="{198A6823-9C4D-4C01-AB06-2408AA7F4934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7E1A8F8-C44F-4A3C-BF85-50B812B79EFC}" type="pres">
      <dgm:prSet presAssocID="{198A6823-9C4D-4C01-AB06-2408AA7F4934}" presName="hierFlow" presStyleCnt="0"/>
      <dgm:spPr/>
    </dgm:pt>
    <dgm:pt modelId="{5DD7B23E-3395-4AEE-86B6-BB158161FE80}" type="pres">
      <dgm:prSet presAssocID="{198A6823-9C4D-4C01-AB06-2408AA7F4934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72460BC-0F04-4E7C-BC00-40055214BD97}" type="pres">
      <dgm:prSet presAssocID="{5B85C708-D2F8-41A1-97CC-39BB23429C00}" presName="Name14" presStyleCnt="0"/>
      <dgm:spPr/>
    </dgm:pt>
    <dgm:pt modelId="{0F151A16-D3F4-46E2-A852-914AE90BE964}" type="pres">
      <dgm:prSet presAssocID="{5B85C708-D2F8-41A1-97CC-39BB23429C00}" presName="level1Shape" presStyleLbl="node0" presStyleIdx="0" presStyleCnt="1" custScaleX="79654" custScaleY="95644" custLinFactNeighborX="603" custLinFactNeighborY="-13577">
        <dgm:presLayoutVars>
          <dgm:chPref val="3"/>
        </dgm:presLayoutVars>
      </dgm:prSet>
      <dgm:spPr/>
    </dgm:pt>
    <dgm:pt modelId="{33785AFC-4C95-4553-A17C-3B9A650561A8}" type="pres">
      <dgm:prSet presAssocID="{5B85C708-D2F8-41A1-97CC-39BB23429C00}" presName="hierChild2" presStyleCnt="0"/>
      <dgm:spPr/>
    </dgm:pt>
    <dgm:pt modelId="{21D7C410-CCA0-4E4A-9E69-A161A479D9E2}" type="pres">
      <dgm:prSet presAssocID="{A3F45A47-7F7A-4DBC-8347-6CC079466B80}" presName="Name19" presStyleLbl="parChTrans1D2" presStyleIdx="0" presStyleCnt="2"/>
      <dgm:spPr/>
    </dgm:pt>
    <dgm:pt modelId="{C6C6A968-8E9E-425E-87FB-5681D4BD77DB}" type="pres">
      <dgm:prSet presAssocID="{FD21218E-36F9-4621-B1DB-E40B1B6A3CCB}" presName="Name21" presStyleCnt="0"/>
      <dgm:spPr/>
    </dgm:pt>
    <dgm:pt modelId="{7A089DFB-6EF5-4ACA-B355-69A59BDD09B0}" type="pres">
      <dgm:prSet presAssocID="{FD21218E-36F9-4621-B1DB-E40B1B6A3CCB}" presName="level2Shape" presStyleLbl="node2" presStyleIdx="0" presStyleCnt="2" custLinFactNeighborX="-56" custLinFactNeighborY="-171"/>
      <dgm:spPr/>
    </dgm:pt>
    <dgm:pt modelId="{DA8B2081-BE62-4958-8EF9-751C5F3BE006}" type="pres">
      <dgm:prSet presAssocID="{FD21218E-36F9-4621-B1DB-E40B1B6A3CCB}" presName="hierChild3" presStyleCnt="0"/>
      <dgm:spPr/>
    </dgm:pt>
    <dgm:pt modelId="{DF78ED5B-8A92-45FD-8B95-9A9D0433C6D9}" type="pres">
      <dgm:prSet presAssocID="{E24F8DEB-3116-493C-91A7-915CC82D47FE}" presName="Name19" presStyleLbl="parChTrans1D2" presStyleIdx="1" presStyleCnt="2"/>
      <dgm:spPr/>
    </dgm:pt>
    <dgm:pt modelId="{4F47BFDF-1C65-4923-AFBB-BA9049FA7040}" type="pres">
      <dgm:prSet presAssocID="{AD5503C5-B115-4DFB-B2C0-C263FD461CED}" presName="Name21" presStyleCnt="0"/>
      <dgm:spPr/>
    </dgm:pt>
    <dgm:pt modelId="{DF0F7CC1-3C48-4927-A954-0A4455B519EC}" type="pres">
      <dgm:prSet presAssocID="{AD5503C5-B115-4DFB-B2C0-C263FD461CED}" presName="level2Shape" presStyleLbl="node2" presStyleIdx="1" presStyleCnt="2"/>
      <dgm:spPr/>
    </dgm:pt>
    <dgm:pt modelId="{05D42DDE-837B-42DB-BA02-E61F9D9649AE}" type="pres">
      <dgm:prSet presAssocID="{AD5503C5-B115-4DFB-B2C0-C263FD461CED}" presName="hierChild3" presStyleCnt="0"/>
      <dgm:spPr/>
    </dgm:pt>
    <dgm:pt modelId="{A0770F63-58EC-4089-B73F-CD8BE3C64FF0}" type="pres">
      <dgm:prSet presAssocID="{198A6823-9C4D-4C01-AB06-2408AA7F4934}" presName="bgShapesFlow" presStyleCnt="0"/>
      <dgm:spPr/>
    </dgm:pt>
  </dgm:ptLst>
  <dgm:cxnLst>
    <dgm:cxn modelId="{4B30510A-3F08-43F0-8A5D-3A949D32580B}" srcId="{5B85C708-D2F8-41A1-97CC-39BB23429C00}" destId="{AD5503C5-B115-4DFB-B2C0-C263FD461CED}" srcOrd="1" destOrd="0" parTransId="{E24F8DEB-3116-493C-91A7-915CC82D47FE}" sibTransId="{14E514E8-8C3A-43E2-A753-C22CD9E52392}"/>
    <dgm:cxn modelId="{451CDD1F-179E-488D-9C87-3709F9997D6E}" type="presOf" srcId="{FD21218E-36F9-4621-B1DB-E40B1B6A3CCB}" destId="{7A089DFB-6EF5-4ACA-B355-69A59BDD09B0}" srcOrd="0" destOrd="0" presId="urn:microsoft.com/office/officeart/2005/8/layout/hierarchy6"/>
    <dgm:cxn modelId="{17A0A526-075C-400C-BC71-2F522F8F2CDC}" type="presOf" srcId="{A3F45A47-7F7A-4DBC-8347-6CC079466B80}" destId="{21D7C410-CCA0-4E4A-9E69-A161A479D9E2}" srcOrd="0" destOrd="0" presId="urn:microsoft.com/office/officeart/2005/8/layout/hierarchy6"/>
    <dgm:cxn modelId="{09B69C32-A065-4EF7-B3BD-4D96AFC0B7F5}" srcId="{5B85C708-D2F8-41A1-97CC-39BB23429C00}" destId="{FD21218E-36F9-4621-B1DB-E40B1B6A3CCB}" srcOrd="0" destOrd="0" parTransId="{A3F45A47-7F7A-4DBC-8347-6CC079466B80}" sibTransId="{66D126D6-1297-4FC5-AC9D-15ABC96496A9}"/>
    <dgm:cxn modelId="{F70AA163-7BC2-4CF8-BFE4-00DA1DC324A3}" type="presOf" srcId="{AD5503C5-B115-4DFB-B2C0-C263FD461CED}" destId="{DF0F7CC1-3C48-4927-A954-0A4455B519EC}" srcOrd="0" destOrd="0" presId="urn:microsoft.com/office/officeart/2005/8/layout/hierarchy6"/>
    <dgm:cxn modelId="{14B09B74-4B8D-4877-B18C-0DF5CFDB4459}" type="presOf" srcId="{198A6823-9C4D-4C01-AB06-2408AA7F4934}" destId="{9BCD2215-9AAF-4D18-A924-541B52A4D2B6}" srcOrd="0" destOrd="0" presId="urn:microsoft.com/office/officeart/2005/8/layout/hierarchy6"/>
    <dgm:cxn modelId="{913B03B1-D7A7-4830-A37D-0B0A05ECB167}" srcId="{198A6823-9C4D-4C01-AB06-2408AA7F4934}" destId="{5B85C708-D2F8-41A1-97CC-39BB23429C00}" srcOrd="0" destOrd="0" parTransId="{F4F10327-379F-4D22-89C3-B55111F8E032}" sibTransId="{29CCE17C-D60B-4F5D-B9E6-29769A141422}"/>
    <dgm:cxn modelId="{46207FDE-8CA1-4DEA-AEEA-2401762F98C5}" type="presOf" srcId="{E24F8DEB-3116-493C-91A7-915CC82D47FE}" destId="{DF78ED5B-8A92-45FD-8B95-9A9D0433C6D9}" srcOrd="0" destOrd="0" presId="urn:microsoft.com/office/officeart/2005/8/layout/hierarchy6"/>
    <dgm:cxn modelId="{11B632F3-C683-4F37-95A1-1BE650011FEA}" type="presOf" srcId="{5B85C708-D2F8-41A1-97CC-39BB23429C00}" destId="{0F151A16-D3F4-46E2-A852-914AE90BE964}" srcOrd="0" destOrd="0" presId="urn:microsoft.com/office/officeart/2005/8/layout/hierarchy6"/>
    <dgm:cxn modelId="{87FFFBE9-28C3-435F-8CE5-60F458E6B4C1}" type="presParOf" srcId="{9BCD2215-9AAF-4D18-A924-541B52A4D2B6}" destId="{A7E1A8F8-C44F-4A3C-BF85-50B812B79EFC}" srcOrd="0" destOrd="0" presId="urn:microsoft.com/office/officeart/2005/8/layout/hierarchy6"/>
    <dgm:cxn modelId="{5C97C4A7-EE12-4848-8DFE-CA043F1C89D4}" type="presParOf" srcId="{A7E1A8F8-C44F-4A3C-BF85-50B812B79EFC}" destId="{5DD7B23E-3395-4AEE-86B6-BB158161FE80}" srcOrd="0" destOrd="0" presId="urn:microsoft.com/office/officeart/2005/8/layout/hierarchy6"/>
    <dgm:cxn modelId="{25568426-3E91-4282-AFC8-4629099D7980}" type="presParOf" srcId="{5DD7B23E-3395-4AEE-86B6-BB158161FE80}" destId="{672460BC-0F04-4E7C-BC00-40055214BD97}" srcOrd="0" destOrd="0" presId="urn:microsoft.com/office/officeart/2005/8/layout/hierarchy6"/>
    <dgm:cxn modelId="{921ADAAD-0AAA-43CF-ADDE-1214BF222642}" type="presParOf" srcId="{672460BC-0F04-4E7C-BC00-40055214BD97}" destId="{0F151A16-D3F4-46E2-A852-914AE90BE964}" srcOrd="0" destOrd="0" presId="urn:microsoft.com/office/officeart/2005/8/layout/hierarchy6"/>
    <dgm:cxn modelId="{5118743B-8B1A-4B14-A13C-64AC598D89C2}" type="presParOf" srcId="{672460BC-0F04-4E7C-BC00-40055214BD97}" destId="{33785AFC-4C95-4553-A17C-3B9A650561A8}" srcOrd="1" destOrd="0" presId="urn:microsoft.com/office/officeart/2005/8/layout/hierarchy6"/>
    <dgm:cxn modelId="{33A7DED0-941F-4EEC-B0E5-BA5F79BA4CE8}" type="presParOf" srcId="{33785AFC-4C95-4553-A17C-3B9A650561A8}" destId="{21D7C410-CCA0-4E4A-9E69-A161A479D9E2}" srcOrd="0" destOrd="0" presId="urn:microsoft.com/office/officeart/2005/8/layout/hierarchy6"/>
    <dgm:cxn modelId="{C191E644-C765-483F-AC7C-5948B7DBDF90}" type="presParOf" srcId="{33785AFC-4C95-4553-A17C-3B9A650561A8}" destId="{C6C6A968-8E9E-425E-87FB-5681D4BD77DB}" srcOrd="1" destOrd="0" presId="urn:microsoft.com/office/officeart/2005/8/layout/hierarchy6"/>
    <dgm:cxn modelId="{F215F02F-EA92-4731-B879-064D59759B06}" type="presParOf" srcId="{C6C6A968-8E9E-425E-87FB-5681D4BD77DB}" destId="{7A089DFB-6EF5-4ACA-B355-69A59BDD09B0}" srcOrd="0" destOrd="0" presId="urn:microsoft.com/office/officeart/2005/8/layout/hierarchy6"/>
    <dgm:cxn modelId="{E3238567-E1FD-40D3-A95F-A925C964AC7D}" type="presParOf" srcId="{C6C6A968-8E9E-425E-87FB-5681D4BD77DB}" destId="{DA8B2081-BE62-4958-8EF9-751C5F3BE006}" srcOrd="1" destOrd="0" presId="urn:microsoft.com/office/officeart/2005/8/layout/hierarchy6"/>
    <dgm:cxn modelId="{72E26C9C-8EF3-47FE-B864-139FEC0586AB}" type="presParOf" srcId="{33785AFC-4C95-4553-A17C-3B9A650561A8}" destId="{DF78ED5B-8A92-45FD-8B95-9A9D0433C6D9}" srcOrd="2" destOrd="0" presId="urn:microsoft.com/office/officeart/2005/8/layout/hierarchy6"/>
    <dgm:cxn modelId="{A67B55DD-B83D-4117-9AA5-4CC5E39EDF2F}" type="presParOf" srcId="{33785AFC-4C95-4553-A17C-3B9A650561A8}" destId="{4F47BFDF-1C65-4923-AFBB-BA9049FA7040}" srcOrd="3" destOrd="0" presId="urn:microsoft.com/office/officeart/2005/8/layout/hierarchy6"/>
    <dgm:cxn modelId="{09A3F629-94B3-496B-84F6-93B15F050A0F}" type="presParOf" srcId="{4F47BFDF-1C65-4923-AFBB-BA9049FA7040}" destId="{DF0F7CC1-3C48-4927-A954-0A4455B519EC}" srcOrd="0" destOrd="0" presId="urn:microsoft.com/office/officeart/2005/8/layout/hierarchy6"/>
    <dgm:cxn modelId="{3EB3E0A8-6050-46C0-893F-23A82091A311}" type="presParOf" srcId="{4F47BFDF-1C65-4923-AFBB-BA9049FA7040}" destId="{05D42DDE-837B-42DB-BA02-E61F9D9649AE}" srcOrd="1" destOrd="0" presId="urn:microsoft.com/office/officeart/2005/8/layout/hierarchy6"/>
    <dgm:cxn modelId="{46398BD4-90E5-4D40-8510-FE4A7736C794}" type="presParOf" srcId="{9BCD2215-9AAF-4D18-A924-541B52A4D2B6}" destId="{A0770F63-58EC-4089-B73F-CD8BE3C64FF0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7D4666-F884-44E7-9342-11177F46320A}">
      <dsp:nvSpPr>
        <dsp:cNvPr id="0" name=""/>
        <dsp:cNvSpPr/>
      </dsp:nvSpPr>
      <dsp:spPr>
        <a:xfrm>
          <a:off x="0" y="807823"/>
          <a:ext cx="6500858" cy="655200"/>
        </a:xfrm>
        <a:prstGeom prst="rect">
          <a:avLst/>
        </a:prstGeom>
        <a:solidFill>
          <a:srgbClr val="C00000">
            <a:alpha val="90000"/>
          </a:srgbClr>
        </a:solidFill>
        <a:ln w="5715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83610F-D25C-4714-ABED-BB8686E26F33}">
      <dsp:nvSpPr>
        <dsp:cNvPr id="0" name=""/>
        <dsp:cNvSpPr/>
      </dsp:nvSpPr>
      <dsp:spPr>
        <a:xfrm>
          <a:off x="792110" y="50380"/>
          <a:ext cx="4800656" cy="116550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002" tIns="0" rIns="17200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Římské vojsko tvořili občané, kteří nemohli v době války obdělávat pole. </a:t>
          </a:r>
          <a:br>
            <a:rPr lang="cs-CZ" sz="2000" kern="1200" dirty="0"/>
          </a:br>
          <a:r>
            <a:rPr lang="cs-CZ" sz="2000" kern="1200" dirty="0">
              <a:solidFill>
                <a:srgbClr val="FF0000"/>
              </a:solidFill>
            </a:rPr>
            <a:t>Pole pustla a svobodní sedláci chudli. Nedostatek obilí.</a:t>
          </a:r>
        </a:p>
      </dsp:txBody>
      <dsp:txXfrm>
        <a:off x="849005" y="107275"/>
        <a:ext cx="4686866" cy="1051719"/>
      </dsp:txXfrm>
    </dsp:sp>
    <dsp:sp modelId="{DC039D05-7835-4142-975C-DB54EFF60F3C}">
      <dsp:nvSpPr>
        <dsp:cNvPr id="0" name=""/>
        <dsp:cNvSpPr/>
      </dsp:nvSpPr>
      <dsp:spPr>
        <a:xfrm>
          <a:off x="0" y="2383653"/>
          <a:ext cx="6500858" cy="655200"/>
        </a:xfrm>
        <a:prstGeom prst="rect">
          <a:avLst/>
        </a:prstGeom>
        <a:solidFill>
          <a:srgbClr val="FFC000">
            <a:alpha val="90000"/>
          </a:srgbClr>
        </a:solidFill>
        <a:ln w="571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E4AF0B-1B93-4355-833F-67548B7BA72F}">
      <dsp:nvSpPr>
        <dsp:cNvPr id="0" name=""/>
        <dsp:cNvSpPr/>
      </dsp:nvSpPr>
      <dsp:spPr>
        <a:xfrm>
          <a:off x="864100" y="1562552"/>
          <a:ext cx="4800656" cy="116399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002" tIns="0" rIns="17200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rgbClr val="FF0000"/>
              </a:solidFill>
            </a:rPr>
            <a:t>Levný dovoz obilí z provincií a levná otrocká práce prohlubovaly chudobu </a:t>
          </a:r>
          <a:br>
            <a:rPr lang="cs-CZ" sz="2000" kern="1200" dirty="0">
              <a:solidFill>
                <a:srgbClr val="FF0000"/>
              </a:solidFill>
            </a:rPr>
          </a:br>
          <a:r>
            <a:rPr lang="cs-CZ" sz="2000" kern="1200" dirty="0">
              <a:solidFill>
                <a:srgbClr val="FF0000"/>
              </a:solidFill>
            </a:rPr>
            <a:t>na venkově.</a:t>
          </a:r>
          <a:r>
            <a:rPr lang="cs-CZ" sz="2000" kern="1200" dirty="0"/>
            <a:t> Zchudlí rolníci odcházeli </a:t>
          </a:r>
          <a:br>
            <a:rPr lang="cs-CZ" sz="2000" kern="1200" dirty="0"/>
          </a:br>
          <a:r>
            <a:rPr lang="cs-CZ" sz="2000" kern="1200" dirty="0"/>
            <a:t>do Říma.</a:t>
          </a:r>
        </a:p>
      </dsp:txBody>
      <dsp:txXfrm>
        <a:off x="920921" y="1619373"/>
        <a:ext cx="4687014" cy="1050348"/>
      </dsp:txXfrm>
    </dsp:sp>
    <dsp:sp modelId="{4AB3EDC1-0EBB-41E0-9471-2DC3FF92C58E}">
      <dsp:nvSpPr>
        <dsp:cNvPr id="0" name=""/>
        <dsp:cNvSpPr/>
      </dsp:nvSpPr>
      <dsp:spPr>
        <a:xfrm>
          <a:off x="0" y="3882792"/>
          <a:ext cx="6500858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715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F02E6A-045F-4B13-A4B3-ACF563F819E9}">
      <dsp:nvSpPr>
        <dsp:cNvPr id="0" name=""/>
        <dsp:cNvSpPr/>
      </dsp:nvSpPr>
      <dsp:spPr>
        <a:xfrm>
          <a:off x="864100" y="3146725"/>
          <a:ext cx="4800656" cy="1087299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002" tIns="0" rIns="17200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rgbClr val="FF0000"/>
              </a:solidFill>
            </a:rPr>
            <a:t>Opuštěné pozemky skupovali velkostatkáři a zakládali velké latifundie. Bohatství</a:t>
          </a:r>
          <a:r>
            <a:rPr lang="cs-CZ" sz="2000" kern="1200" dirty="0"/>
            <a:t> se koncentrovalo </a:t>
          </a:r>
          <a:r>
            <a:rPr lang="cs-CZ" sz="2000" kern="1200" dirty="0">
              <a:solidFill>
                <a:srgbClr val="FF0000"/>
              </a:solidFill>
            </a:rPr>
            <a:t>v rukou </a:t>
          </a:r>
          <a:r>
            <a:rPr lang="cs-CZ" sz="2000" kern="1200" dirty="0"/>
            <a:t>úzké </a:t>
          </a:r>
          <a:r>
            <a:rPr lang="cs-CZ" sz="2000" kern="1200" dirty="0">
              <a:solidFill>
                <a:srgbClr val="FF0000"/>
              </a:solidFill>
            </a:rPr>
            <a:t>privilegované vrstvy.</a:t>
          </a:r>
        </a:p>
      </dsp:txBody>
      <dsp:txXfrm>
        <a:off x="917178" y="3199803"/>
        <a:ext cx="4694500" cy="9811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9980E8-7AF4-42B1-BB07-C4FC2C8C2A68}">
      <dsp:nvSpPr>
        <dsp:cNvPr id="0" name=""/>
        <dsp:cNvSpPr/>
      </dsp:nvSpPr>
      <dsp:spPr>
        <a:xfrm rot="16200000">
          <a:off x="253" y="580925"/>
          <a:ext cx="2902148" cy="2902148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Posílení občanského vojska</a:t>
          </a:r>
        </a:p>
      </dsp:txBody>
      <dsp:txXfrm rot="5400000">
        <a:off x="508129" y="1306462"/>
        <a:ext cx="2394272" cy="1451074"/>
      </dsp:txXfrm>
    </dsp:sp>
    <dsp:sp modelId="{3137E00B-1BC1-427C-B4B8-A88A124D5CD5}">
      <dsp:nvSpPr>
        <dsp:cNvPr id="0" name=""/>
        <dsp:cNvSpPr/>
      </dsp:nvSpPr>
      <dsp:spPr>
        <a:xfrm rot="5400000">
          <a:off x="3193598" y="580925"/>
          <a:ext cx="2902148" cy="2902148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Snížení počtu bezzemků</a:t>
          </a:r>
        </a:p>
      </dsp:txBody>
      <dsp:txXfrm rot="-5400000">
        <a:off x="3193598" y="1306462"/>
        <a:ext cx="2394272" cy="14510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151A16-D3F4-46E2-A852-914AE90BE964}">
      <dsp:nvSpPr>
        <dsp:cNvPr id="0" name=""/>
        <dsp:cNvSpPr/>
      </dsp:nvSpPr>
      <dsp:spPr>
        <a:xfrm>
          <a:off x="2071693" y="7"/>
          <a:ext cx="2176103" cy="174196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dirty="0"/>
            <a:t> </a:t>
          </a:r>
        </a:p>
      </dsp:txBody>
      <dsp:txXfrm>
        <a:off x="2122713" y="51027"/>
        <a:ext cx="2074063" cy="1639921"/>
      </dsp:txXfrm>
    </dsp:sp>
    <dsp:sp modelId="{21D7C410-CCA0-4E4A-9E69-A161A479D9E2}">
      <dsp:nvSpPr>
        <dsp:cNvPr id="0" name=""/>
        <dsp:cNvSpPr/>
      </dsp:nvSpPr>
      <dsp:spPr>
        <a:xfrm>
          <a:off x="1365977" y="1741968"/>
          <a:ext cx="1793768" cy="972681"/>
        </a:xfrm>
        <a:custGeom>
          <a:avLst/>
          <a:gdLst/>
          <a:ahLst/>
          <a:cxnLst/>
          <a:rect l="0" t="0" r="0" b="0"/>
          <a:pathLst>
            <a:path>
              <a:moveTo>
                <a:pt x="1793768" y="0"/>
              </a:moveTo>
              <a:lnTo>
                <a:pt x="1793768" y="486340"/>
              </a:lnTo>
              <a:lnTo>
                <a:pt x="0" y="486340"/>
              </a:lnTo>
              <a:lnTo>
                <a:pt x="0" y="9726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089DFB-6EF5-4ACA-B355-69A59BDD09B0}">
      <dsp:nvSpPr>
        <dsp:cNvPr id="0" name=""/>
        <dsp:cNvSpPr/>
      </dsp:nvSpPr>
      <dsp:spPr>
        <a:xfrm>
          <a:off x="4" y="2714650"/>
          <a:ext cx="2731945" cy="1821296"/>
        </a:xfrm>
        <a:prstGeom prst="roundRect">
          <a:avLst>
            <a:gd name="adj" fmla="val 10000"/>
          </a:avLst>
        </a:prstGeom>
        <a:solidFill>
          <a:srgbClr val="C000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dirty="0">
              <a:solidFill>
                <a:srgbClr val="FF0000"/>
              </a:solidFill>
            </a:rPr>
            <a:t>optimáti</a:t>
          </a:r>
        </a:p>
      </dsp:txBody>
      <dsp:txXfrm>
        <a:off x="53348" y="2767994"/>
        <a:ext cx="2625257" cy="1714608"/>
      </dsp:txXfrm>
    </dsp:sp>
    <dsp:sp modelId="{DF78ED5B-8A92-45FD-8B95-9A9D0433C6D9}">
      <dsp:nvSpPr>
        <dsp:cNvPr id="0" name=""/>
        <dsp:cNvSpPr/>
      </dsp:nvSpPr>
      <dsp:spPr>
        <a:xfrm>
          <a:off x="3159745" y="1741968"/>
          <a:ext cx="1759290" cy="9757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7898"/>
              </a:lnTo>
              <a:lnTo>
                <a:pt x="1759290" y="487898"/>
              </a:lnTo>
              <a:lnTo>
                <a:pt x="1759290" y="9757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0F7CC1-3C48-4927-A954-0A4455B519EC}">
      <dsp:nvSpPr>
        <dsp:cNvPr id="0" name=""/>
        <dsp:cNvSpPr/>
      </dsp:nvSpPr>
      <dsp:spPr>
        <a:xfrm>
          <a:off x="3553063" y="2717764"/>
          <a:ext cx="2731945" cy="18212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dirty="0">
              <a:solidFill>
                <a:srgbClr val="FF0000"/>
              </a:solidFill>
            </a:rPr>
            <a:t>populárové</a:t>
          </a:r>
        </a:p>
      </dsp:txBody>
      <dsp:txXfrm>
        <a:off x="3606407" y="2771108"/>
        <a:ext cx="2625257" cy="17146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19T21:09:20.026"/>
    </inkml:context>
    <inkml:brush xml:id="br0">
      <inkml:brushProperty name="width" value="0.2" units="cm"/>
      <inkml:brushProperty name="height" value="0.4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2253 0,'-79'53,"1"-1,0 1,0-1,0 1,0-1,-1 1,1-1,0 1,0-1,0 1,-1-1,1 1,0-1,0 1,0-1,1 0,0 0,0-1,0 1,0 0,0-1,0 1,0 0,0-1,0 1,0 0,0-1,0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19T21:09:21.884"/>
    </inkml:context>
    <inkml:brush xml:id="br0">
      <inkml:brushProperty name="width" value="0.2" units="cm"/>
      <inkml:brushProperty name="height" value="0.4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75 534,'0'-75,"0"-2,-5 30,-2-12,-10 12,9-5,-2 7,2 12,6-3,-10 20,11-7,-3 13,4-3,0 45,0 8,5 26,1 0,7-4,-1 1,0 6,0-9,0-6,-1-8,0-9,-1-11,-4-7,-2-6,0-4,-4-1,4 4,-4-2,21-2,-2-5,25-3,1 0,17 0,17 0,11 0,-37 0,1 0,2 0,-2 0,40 0,-42 0,-1 0,22 0,6 6,-10-5,-22 9,-2-4,-20-1,-5 4,-7-8,-5 3,1-4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19T21:09:25.121"/>
    </inkml:context>
    <inkml:brush xml:id="br0">
      <inkml:brushProperty name="width" value="0.2" units="cm"/>
      <inkml:brushProperty name="height" value="0.4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34 1,'19'38,"7"10,2-7,9 9,-1 9,1-9,-1 4,6-6,-11-1,17 9,-8 9,13 2,-13-8,2 0,-6-10,-3 13,9-5,-18-11,4-1,-7-13,-4 5,2-6,-8-5,3-2,-4-5,-1-5,0-1,-1-5,1 1,-4-1,2 5,-6-4,7 3,-7-3,6-1,-2 9,0-1,3 2,-3-1,4-3,-4 5,4 5,-4-3,6 8,2-9,-1 10,6-5,-7 1,8-2,-8 0,7-3,-8-2,8-1,-4-8,1 8,2-8,-2 4,4-1,0-2,-1 6,1-6,-4 7,2-8,-6 8,2-8,-4 3,-1-5,1 1,-1-1,-3-34,-1 2,-4-39,5 9,2-7,0-8,4 7,-10-7,10 8,-10 7,4 8,0 9,-4 6,4 5,-2 6,-2 3,3 2,-4 1,0 1,0 4,0-4,0 3,0-3,0 4,0-3,0 49,0-20,0 49,0-27,0 6,0-1,0 1,0 0,0-6,0-7,0-3,-4-9,3 0,-3-2,4-9,-5 9,4-4,-3 5,0 0,3 5,-3-4,-1 10,4-10,-8 4,8-10,-3-1,4-4,0 3,-11-6,0 1,-10-7,-3 0,3 5,-3-4,10 7,-4-7,4 2,-5 1,0-2,-6 2,0-4,-20 0,-2 0,-22 0,-11 0,-9 0,7 0,-3 0,6 0,6 0,-12 0,29 0,-11 0,27 0,-5 0,14 0,6 0,0 0,11 0,1 0,4 0,1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19T21:13:57.263"/>
    </inkml:context>
    <inkml:brush xml:id="br0">
      <inkml:brushProperty name="width" value="0.2" units="cm"/>
      <inkml:brushProperty name="height" value="0.4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1 719,'86'-21,"1"-1,-1 0,1 0,-1 0,15-4,3-1,-13 3,-25 6,-19 5,12-10,-5 10,14-11,-5 5,13-7,-5 1,7-2,1 1,-32 9,2-1,43-11,-39 12,2-1,-2 0,1 0,-5 3,2 1,6-5,2 1,1 3,1 1,0-2,0 1,-9 6,-1 1,2-2,-2 0,22 3,22-1,-14 2,-2 6,-2 0,-15 0,0 5,-3 8,-11 10,5 2,-5 10,-1-5,2 7,-7-2,5 1,-12-2,12 8,5 16,-13-7,11 18,-20-15,7 7,0 7,-5-5,4 6,-16-9,8 1,-14-7,3-2,-6 0,0-6,1 6,0 8,-5-4,-2 13,-5-8,0 7,0-5,0 6,0-9,0 9,6-6,-5 6,4-9,-5 1,0 8,0-6,0 13,0-13,6 6,-5-9,5 1,-6 0,0 0,0-7,0 5,0-13,0 13,0-12,0 5,0-7,0-6,0-2,0-6,0 0,0 0,0-6,0 5,0-5,0 6,0 0,0 6,4-4,2 4,5 0,-6-10,5 9,-9-21,8 8,-8-13,3 3,-4-4,11-5,9 0,9-4,12 0,4 0,9 0,23 0,-12 0,12 0,-8 0,1 0,1 0,-10 0,-2 0,-12 0,5 0,-7 0,0 0,-7 0,0 0,-7 0,-6 0,-1 0,-5 0,-5 0,-1 0,-4 0,3 0,-2 0,-34-17,5-3,-31-16,9 1,6 1,-12-7,12 6,-11-6,10 7,2 5,9 4,6 10,0 1,4 5,2 0,5 0,-1 5,0-4,1 3,-1-3,1 3,-1-2,1 2,50 40,-5-5,33 31,-9-11,-9-6,6 7,5 1,-14-15,7 5,-11-18,-4 4,-5-12,-5-1,0-4,-5-2,-2 1,-10-4,4 2,-9-7,4 3,-4-4,-4 11,-19-4,-11 10,-24-6,-5 6,-15 9,11 5,11-8,1 2,-4 13,3-11,0 1,-7 16,-22 18,16-2,-6 2,13 1,-6-3,8-2,6-2,3-7,6 0,7-14,1 3,9-18,4-1,2-6,8-4,-3-1,4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DEE7AEBE-DD49-894D-B173-FF539F34F68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81DDAA9-6371-9648-A929-44D6998EA18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53675B7-49DC-B349-AB87-8347EE3F448B}" type="datetimeFigureOut">
              <a:rPr lang="cs-CZ"/>
              <a:pPr>
                <a:defRPr/>
              </a:pPr>
              <a:t>20.05.2020</a:t>
            </a:fld>
            <a:endParaRPr lang="cs-CZ" dirty="0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0CB1CD95-F5C6-2448-8B7D-EE7C369A9DB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E0DDD5B7-E40E-884E-B2B4-FB4F366228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7EF94BE-7FA3-674E-BEA3-C12EDA689AA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5BA1A29-C25C-814C-8E78-CD168884E35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430C8FAB-2386-D142-BAFA-05A73C79230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0C8223E-4983-264C-B2E1-18BFB6A06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30D2B-D1A8-6B4F-A438-604000E8022D}" type="datetimeFigureOut">
              <a:rPr lang="cs-CZ"/>
              <a:pPr>
                <a:defRPr/>
              </a:pPr>
              <a:t>20.05.2020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2B7EB7-D5F9-5B4A-8804-49204C044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D11B34-20B6-C942-8CF0-C371B67D4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7B1991-DBC8-154B-8DB1-CCCEF37EB6B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3796518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553CD4-CDAF-FD41-BCDF-0B8C90A08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0826A-A6FA-504B-88DC-D1C657A6E8DC}" type="datetimeFigureOut">
              <a:rPr lang="cs-CZ"/>
              <a:pPr>
                <a:defRPr/>
              </a:pPr>
              <a:t>20.05.2020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5F36A2-BEEE-5F41-833F-123366ADC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38B700-4221-5B44-B6A8-554E40DA3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CA1AB8-2E3A-3A45-BCF3-F9995BA4144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8991971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603CD9-6F12-A24E-8C68-855926BD5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8583D-E872-F54A-B065-134BEE81C7B7}" type="datetimeFigureOut">
              <a:rPr lang="cs-CZ"/>
              <a:pPr>
                <a:defRPr/>
              </a:pPr>
              <a:t>20.05.2020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484130A-C0CB-964B-8E5D-510105F9A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833E00-5622-A844-A1CA-49B5F2B40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639BF6-ED67-DB43-A3F7-B5D467587B3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5035229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0B0935-F55C-3C45-AD13-88CF16C78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9D58D-5628-294B-BF90-40EDB8518216}" type="datetimeFigureOut">
              <a:rPr lang="cs-CZ"/>
              <a:pPr>
                <a:defRPr/>
              </a:pPr>
              <a:t>20.05.2020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58B6E8-5DEF-5749-91CE-710898D6C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83626A-635E-9C4A-9533-429D00F91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DF7515-5307-3649-9BDC-40F8362BAB4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4439585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71CA9D-F2B3-054C-A244-4FAFD8E6F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5046A-A9BC-EC4A-BD3B-480A2816D1C1}" type="datetimeFigureOut">
              <a:rPr lang="cs-CZ"/>
              <a:pPr>
                <a:defRPr/>
              </a:pPr>
              <a:t>20.05.2020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9D07EB-6233-1A4D-B217-55D58BBE1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02C76E-9F6B-3C4A-AF8F-1EE533197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F7C42-6E17-CA49-BBAB-9ECA9E5CE32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575333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93B832EE-64E2-A746-B0A9-98B762F2F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E481C-D420-C64C-98FA-D810DF17C026}" type="datetimeFigureOut">
              <a:rPr lang="cs-CZ"/>
              <a:pPr>
                <a:defRPr/>
              </a:pPr>
              <a:t>20.05.2020</a:t>
            </a:fld>
            <a:endParaRPr lang="cs-CZ" dirty="0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2B1128F1-A056-5644-A425-8D72D5116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66AC3517-7D94-D54C-A1AA-E17979FC2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6DD6E-E4E0-F64D-B13E-490578F71B1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82543084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>
            <a:extLst>
              <a:ext uri="{FF2B5EF4-FFF2-40B4-BE49-F238E27FC236}">
                <a16:creationId xmlns:a16="http://schemas.microsoft.com/office/drawing/2014/main" id="{1F308758-9776-D14B-B82C-0AD536D00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C6471-590D-2941-8608-F25DEDF04C60}" type="datetimeFigureOut">
              <a:rPr lang="cs-CZ"/>
              <a:pPr>
                <a:defRPr/>
              </a:pPr>
              <a:t>20.05.2020</a:t>
            </a:fld>
            <a:endParaRPr lang="cs-CZ" dirty="0"/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DBD63671-BE8B-C64D-9486-7E0977010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>
            <a:extLst>
              <a:ext uri="{FF2B5EF4-FFF2-40B4-BE49-F238E27FC236}">
                <a16:creationId xmlns:a16="http://schemas.microsoft.com/office/drawing/2014/main" id="{A93A5C40-04BF-B248-83DC-9D21C264B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A6427C-0E4B-9141-96BF-1488F4EC819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9366772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>
            <a:extLst>
              <a:ext uri="{FF2B5EF4-FFF2-40B4-BE49-F238E27FC236}">
                <a16:creationId xmlns:a16="http://schemas.microsoft.com/office/drawing/2014/main" id="{C9FD6005-7558-0F46-8E8F-F1A3EEE00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59719-B37B-BA41-94DB-0181E9D1C798}" type="datetimeFigureOut">
              <a:rPr lang="cs-CZ"/>
              <a:pPr>
                <a:defRPr/>
              </a:pPr>
              <a:t>20.05.2020</a:t>
            </a:fld>
            <a:endParaRPr lang="cs-CZ" dirty="0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291E5923-2ED5-EC4E-B39F-8ED579012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1B0EB698-DECF-B242-A6C1-E8950DDD5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592663-BB54-0943-87B5-99B459E9DAE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3366215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7AEEB246-36CA-304D-BDFA-6646E4D80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AFB46-A9A4-A544-8150-7BF4528E7CB2}" type="datetimeFigureOut">
              <a:rPr lang="cs-CZ"/>
              <a:pPr>
                <a:defRPr/>
              </a:pPr>
              <a:t>20.05.2020</a:t>
            </a:fld>
            <a:endParaRPr lang="cs-CZ" dirty="0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FAC8F167-803F-AB47-A12C-2AC0B0073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8FFCB75C-5190-104F-8E5F-E5E4FA444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5C8D20-BE5D-7944-8F78-B5F230099C9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9637760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492D3D7C-4804-284D-9F42-2A0B1AD7C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1FFB9-0638-984C-82BA-E567C26CBC46}" type="datetimeFigureOut">
              <a:rPr lang="cs-CZ"/>
              <a:pPr>
                <a:defRPr/>
              </a:pPr>
              <a:t>20.05.2020</a:t>
            </a:fld>
            <a:endParaRPr lang="cs-CZ" dirty="0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29778008-9285-CD43-ACF5-01D44E8F6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B41330D4-0789-F143-914B-546746D28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B5779-8A0B-E142-B906-7C30A79221A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40063931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596BC9EC-332D-1742-A074-6C78C0A41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AC727-3693-4047-A028-2140A72E27ED}" type="datetimeFigureOut">
              <a:rPr lang="cs-CZ"/>
              <a:pPr>
                <a:defRPr/>
              </a:pPr>
              <a:t>20.05.2020</a:t>
            </a:fld>
            <a:endParaRPr lang="cs-CZ" dirty="0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918F2812-3DC7-3748-8E76-B0FA8CB23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006C1618-C868-4A4B-B8DB-D8E7B9762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E268D1-CA02-084B-A512-08D75270D67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6671475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58E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>
            <a:extLst>
              <a:ext uri="{FF2B5EF4-FFF2-40B4-BE49-F238E27FC236}">
                <a16:creationId xmlns:a16="http://schemas.microsoft.com/office/drawing/2014/main" id="{092C866B-6A74-A94E-96F9-D86E467D01E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>
            <a:extLst>
              <a:ext uri="{FF2B5EF4-FFF2-40B4-BE49-F238E27FC236}">
                <a16:creationId xmlns:a16="http://schemas.microsoft.com/office/drawing/2014/main" id="{D44013BA-2417-A243-B3E0-F9C15E7530D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744C48-7FD9-764B-971E-191BE42293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EE2268-47EB-8E4E-A7B1-CEC2F7AEB3F9}" type="datetimeFigureOut">
              <a:rPr lang="cs-CZ"/>
              <a:pPr>
                <a:defRPr/>
              </a:pPr>
              <a:t>20.05.2020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1CCC64-1B74-A84A-BFE2-0FC798DD02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CD9388-917F-8E48-8BDC-D5069D29B0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9D7E6F5-7167-FA4E-B91A-E8460532FA9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hyperlink" Target="http://upload.wikimedia.org/wikipedia/commons/e/e9/Marius_Glyptothek_Munich_319.jp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5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14.png"/><Relationship Id="rId4" Type="http://schemas.openxmlformats.org/officeDocument/2006/relationships/customXml" Target="../ink/ink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http://upload.wikimedia.org/wikipedia/commons/c/c1/Hw-pompey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customXml" Target="../ink/ink4.xml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upload.wikimedia.org/wikipedia/commons/3/37/Plinyelder.jpg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7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8DEAD4-FA3E-D74A-87D4-51867ED46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Pokyny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96D265-50A6-3B48-9DE0-44EDCBCCA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Opět platí stejné pravidlo – opisujte pouze </a:t>
            </a:r>
            <a:r>
              <a:rPr lang="cs-CZ" dirty="0">
                <a:solidFill>
                  <a:srgbClr val="FF0000"/>
                </a:solidFill>
              </a:rPr>
              <a:t>červený</a:t>
            </a:r>
            <a:r>
              <a:rPr lang="cs-CZ" dirty="0"/>
              <a:t> text</a:t>
            </a:r>
          </a:p>
          <a:p>
            <a:endParaRPr lang="cs-CZ" dirty="0"/>
          </a:p>
          <a:p>
            <a:r>
              <a:rPr lang="cs-CZ" dirty="0"/>
              <a:t>Pokuste se zamyslet se nad otázkami v prezentaci </a:t>
            </a:r>
          </a:p>
          <a:p>
            <a:r>
              <a:rPr lang="cs-CZ" dirty="0"/>
              <a:t>Pracujte s učebnicí, pokud je to v prezentaci napsané </a:t>
            </a:r>
          </a:p>
        </p:txBody>
      </p:sp>
    </p:spTree>
    <p:extLst>
      <p:ext uri="{BB962C8B-B14F-4D97-AF65-F5344CB8AC3E}">
        <p14:creationId xmlns:p14="http://schemas.microsoft.com/office/powerpoint/2010/main" val="1727525055"/>
      </p:ext>
    </p:extLst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4B8D64B1-01D6-0240-AA9A-AC3991338B0E}"/>
              </a:ext>
            </a:extLst>
          </p:cNvPr>
          <p:cNvSpPr txBox="1"/>
          <p:nvPr/>
        </p:nvSpPr>
        <p:spPr>
          <a:xfrm>
            <a:off x="1071563" y="298450"/>
            <a:ext cx="7604893" cy="954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Vzájemné nepřátelství obou táborů přerostlo v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OBČANSKÁ VÁLKA</a:t>
            </a:r>
          </a:p>
        </p:txBody>
      </p:sp>
      <p:sp>
        <p:nvSpPr>
          <p:cNvPr id="11267" name="TextovéPole 2">
            <a:extLst>
              <a:ext uri="{FF2B5EF4-FFF2-40B4-BE49-F238E27FC236}">
                <a16:creationId xmlns:a16="http://schemas.microsoft.com/office/drawing/2014/main" id="{B26BC3C9-E620-2A4E-B8A8-91909F7EB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688" y="1714500"/>
            <a:ext cx="3000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latin typeface="Calibri" panose="020F0502020204030204" pitchFamily="34" charset="0"/>
            </a:endParaRPr>
          </a:p>
        </p:txBody>
      </p:sp>
      <p:pic>
        <p:nvPicPr>
          <p:cNvPr id="11268" name="Picture 5" descr="Sulla_DS">
            <a:extLst>
              <a:ext uri="{FF2B5EF4-FFF2-40B4-BE49-F238E27FC236}">
                <a16:creationId xmlns:a16="http://schemas.microsoft.com/office/drawing/2014/main" id="{5333707E-264F-6E48-8282-935B85C530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3568"/>
          <a:stretch>
            <a:fillRect/>
          </a:stretch>
        </p:blipFill>
        <p:spPr bwMode="auto">
          <a:xfrm>
            <a:off x="990600" y="928688"/>
            <a:ext cx="1652588" cy="260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FBA1EE6A-E239-2E4E-A920-20320BD24604}"/>
              </a:ext>
            </a:extLst>
          </p:cNvPr>
          <p:cNvSpPr txBox="1"/>
          <p:nvPr/>
        </p:nvSpPr>
        <p:spPr>
          <a:xfrm>
            <a:off x="6572250" y="3500438"/>
            <a:ext cx="17145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i="1" dirty="0" err="1">
                <a:solidFill>
                  <a:srgbClr val="FF0000"/>
                </a:solidFill>
                <a:latin typeface="+mn-lt"/>
              </a:rPr>
              <a:t>Gaius</a:t>
            </a:r>
            <a:r>
              <a:rPr lang="cs-CZ" b="1" i="1" dirty="0">
                <a:solidFill>
                  <a:srgbClr val="FF0000"/>
                </a:solidFill>
                <a:latin typeface="+mn-lt"/>
              </a:rPr>
              <a:t> Marius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i="1" dirty="0">
                <a:solidFill>
                  <a:srgbClr val="FF0000"/>
                </a:solidFill>
                <a:latin typeface="+mn-lt"/>
              </a:rPr>
              <a:t>(Populár)</a:t>
            </a:r>
          </a:p>
        </p:txBody>
      </p:sp>
      <p:sp>
        <p:nvSpPr>
          <p:cNvPr id="11270" name="TextovéPole 6">
            <a:extLst>
              <a:ext uri="{FF2B5EF4-FFF2-40B4-BE49-F238E27FC236}">
                <a16:creationId xmlns:a16="http://schemas.microsoft.com/office/drawing/2014/main" id="{2FABE263-B28C-C04A-B1FE-DC171E014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" y="3500438"/>
            <a:ext cx="22145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b="1" i="1" dirty="0">
                <a:solidFill>
                  <a:srgbClr val="FF0000"/>
                </a:solidFill>
                <a:latin typeface="Calibri" panose="020F0502020204030204" pitchFamily="34" charset="0"/>
              </a:rPr>
              <a:t>Lucius </a:t>
            </a:r>
            <a:r>
              <a:rPr lang="cs-CZ" altLang="cs-CZ" b="1" i="1" dirty="0" err="1">
                <a:solidFill>
                  <a:srgbClr val="FF0000"/>
                </a:solidFill>
                <a:latin typeface="Calibri" panose="020F0502020204030204" pitchFamily="34" charset="0"/>
              </a:rPr>
              <a:t>Cornelius</a:t>
            </a:r>
            <a:r>
              <a:rPr lang="cs-CZ" altLang="cs-CZ" b="1" i="1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cs-CZ" altLang="cs-CZ" b="1" i="1" dirty="0" err="1">
                <a:solidFill>
                  <a:srgbClr val="FF0000"/>
                </a:solidFill>
                <a:latin typeface="Calibri" panose="020F0502020204030204" pitchFamily="34" charset="0"/>
              </a:rPr>
              <a:t>Sulla</a:t>
            </a:r>
            <a:endParaRPr lang="cs-CZ" altLang="cs-CZ" b="1" i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cs-CZ" altLang="cs-CZ" b="1" i="1" dirty="0">
                <a:solidFill>
                  <a:srgbClr val="FF0000"/>
                </a:solidFill>
                <a:latin typeface="Calibri" panose="020F0502020204030204" pitchFamily="34" charset="0"/>
              </a:rPr>
              <a:t>(Optimát)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9E3B449-2126-9B42-A1C0-69139482C04D}"/>
              </a:ext>
            </a:extLst>
          </p:cNvPr>
          <p:cNvSpPr txBox="1"/>
          <p:nvPr/>
        </p:nvSpPr>
        <p:spPr>
          <a:xfrm>
            <a:off x="714375" y="4143375"/>
            <a:ext cx="807243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Po dlouhých bojích: </a:t>
            </a:r>
            <a:r>
              <a:rPr lang="cs-CZ" dirty="0">
                <a:solidFill>
                  <a:srgbClr val="FF0000"/>
                </a:solidFill>
                <a:latin typeface="+mn-lt"/>
              </a:rPr>
              <a:t>SULLOVI se podařilo dobýt Řím – v roce 83 př. n. l. se stal diktátorem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      Na vrcholu moci v roce 79 př. n. l. odstoupil a o rok později zemřel.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1163DF7-F11F-3B4C-9F28-2CAD1237F77F}"/>
              </a:ext>
            </a:extLst>
          </p:cNvPr>
          <p:cNvSpPr txBox="1"/>
          <p:nvPr/>
        </p:nvSpPr>
        <p:spPr>
          <a:xfrm>
            <a:off x="928688" y="5429250"/>
            <a:ext cx="7929562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rgbClr val="FF0000"/>
                </a:solidFill>
                <a:latin typeface="+mn-lt"/>
              </a:rPr>
              <a:t>Vláda teroru: likvidace politických odpůrců: </a:t>
            </a:r>
            <a:r>
              <a: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PROSKRIPCE</a:t>
            </a:r>
            <a:r>
              <a:rPr lang="cs-CZ" sz="2800" b="1" dirty="0">
                <a:solidFill>
                  <a:srgbClr val="FF0000"/>
                </a:solidFill>
                <a:latin typeface="+mn-lt"/>
              </a:rPr>
              <a:t> </a:t>
            </a:r>
            <a:endParaRPr lang="cs-CZ" b="1" dirty="0">
              <a:solidFill>
                <a:srgbClr val="FF000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rgbClr val="FF0000"/>
                </a:solidFill>
                <a:latin typeface="+mn-lt"/>
              </a:rPr>
              <a:t>Zabavování majetku zavražděných: </a:t>
            </a:r>
            <a:r>
              <a: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KONFISKACE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11273" name="Picture 7" descr="http://www.clker.com/cliparts/c/e/3/4/1197149921483170476zeimusu_Crossed_swords.svg.med.png">
            <a:extLst>
              <a:ext uri="{FF2B5EF4-FFF2-40B4-BE49-F238E27FC236}">
                <a16:creationId xmlns:a16="http://schemas.microsoft.com/office/drawing/2014/main" id="{8E442F58-A527-DB4D-A0D2-D3654BBE4F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714500"/>
            <a:ext cx="200025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2" descr="Soubor:Marius Glyptothek Munich 319.jpg">
            <a:hlinkClick r:id="rId4"/>
            <a:extLst>
              <a:ext uri="{FF2B5EF4-FFF2-40B4-BE49-F238E27FC236}">
                <a16:creationId xmlns:a16="http://schemas.microsoft.com/office/drawing/2014/main" id="{F40DD284-D1BA-8D43-919B-875B1193F2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43688" y="890588"/>
            <a:ext cx="1714500" cy="264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FB426800-7AA8-BE4D-8507-51D063289E30}"/>
              </a:ext>
            </a:extLst>
          </p:cNvPr>
          <p:cNvSpPr txBox="1"/>
          <p:nvPr/>
        </p:nvSpPr>
        <p:spPr>
          <a:xfrm>
            <a:off x="928688" y="5130800"/>
            <a:ext cx="623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Sullova</a:t>
            </a:r>
            <a:r>
              <a:rPr lang="cs-CZ" dirty="0">
                <a:solidFill>
                  <a:srgbClr val="FF0000"/>
                </a:solidFill>
              </a:rPr>
              <a:t> moc se opírala o vojsko. </a:t>
            </a:r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0F1862-06CD-0549-A8A1-261652658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Proskripce</a:t>
            </a:r>
            <a:r>
              <a:rPr lang="cs-CZ" dirty="0"/>
              <a:t> a </a:t>
            </a:r>
            <a:r>
              <a:rPr lang="cs-CZ" dirty="0">
                <a:solidFill>
                  <a:srgbClr val="FF0000"/>
                </a:solidFill>
              </a:rPr>
              <a:t>konfiskace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098F76-410D-4840-9A22-C113F9E2A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3682752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Seznamy podezřelých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Kdo byl odměněn? </a:t>
            </a:r>
          </a:p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E520B19-5896-8F44-B37E-3A97346A73AA}"/>
              </a:ext>
            </a:extLst>
          </p:cNvPr>
          <p:cNvSpPr txBox="1"/>
          <p:nvPr/>
        </p:nvSpPr>
        <p:spPr>
          <a:xfrm>
            <a:off x="4572000" y="1916832"/>
            <a:ext cx="41148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zabavení majetku </a:t>
            </a:r>
          </a:p>
          <a:p>
            <a:endParaRPr lang="cs-CZ" sz="3200" dirty="0"/>
          </a:p>
          <a:p>
            <a:endParaRPr lang="cs-CZ" sz="3200" dirty="0"/>
          </a:p>
          <a:p>
            <a:r>
              <a:rPr lang="cs-CZ" sz="3200" dirty="0"/>
              <a:t>Kdo získal odměnu? </a:t>
            </a:r>
          </a:p>
          <a:p>
            <a:endParaRPr lang="cs-CZ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Rukopis 4">
                <a:extLst>
                  <a:ext uri="{FF2B5EF4-FFF2-40B4-BE49-F238E27FC236}">
                    <a16:creationId xmlns:a16="http://schemas.microsoft.com/office/drawing/2014/main" id="{054BCB3D-E258-1945-A03A-F87048C22F75}"/>
                  </a:ext>
                </a:extLst>
              </p14:cNvPr>
              <p14:cNvContentPartPr/>
              <p14:nvPr/>
            </p14:nvContentPartPr>
            <p14:xfrm>
              <a:off x="2569647" y="1290343"/>
              <a:ext cx="811080" cy="544680"/>
            </p14:xfrm>
          </p:contentPart>
        </mc:Choice>
        <mc:Fallback xmlns="">
          <p:pic>
            <p:nvPicPr>
              <p:cNvPr id="5" name="Rukopis 4">
                <a:extLst>
                  <a:ext uri="{FF2B5EF4-FFF2-40B4-BE49-F238E27FC236}">
                    <a16:creationId xmlns:a16="http://schemas.microsoft.com/office/drawing/2014/main" id="{054BCB3D-E258-1945-A03A-F87048C22F7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34007" y="1218343"/>
                <a:ext cx="882720" cy="68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Rukopis 5">
                <a:extLst>
                  <a:ext uri="{FF2B5EF4-FFF2-40B4-BE49-F238E27FC236}">
                    <a16:creationId xmlns:a16="http://schemas.microsoft.com/office/drawing/2014/main" id="{5FFDAD0F-D7F3-1B44-9613-1F450D987B76}"/>
                  </a:ext>
                </a:extLst>
              </p14:cNvPr>
              <p14:cNvContentPartPr/>
              <p14:nvPr/>
            </p14:nvContentPartPr>
            <p14:xfrm>
              <a:off x="2543007" y="1642423"/>
              <a:ext cx="462600" cy="268560"/>
            </p14:xfrm>
          </p:contentPart>
        </mc:Choice>
        <mc:Fallback xmlns="">
          <p:pic>
            <p:nvPicPr>
              <p:cNvPr id="6" name="Rukopis 5">
                <a:extLst>
                  <a:ext uri="{FF2B5EF4-FFF2-40B4-BE49-F238E27FC236}">
                    <a16:creationId xmlns:a16="http://schemas.microsoft.com/office/drawing/2014/main" id="{5FFDAD0F-D7F3-1B44-9613-1F450D987B7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07367" y="1570783"/>
                <a:ext cx="534240" cy="41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Rukopis 6">
                <a:extLst>
                  <a:ext uri="{FF2B5EF4-FFF2-40B4-BE49-F238E27FC236}">
                    <a16:creationId xmlns:a16="http://schemas.microsoft.com/office/drawing/2014/main" id="{AA37BA4E-9B12-0F4B-B83A-9AA58EB452F3}"/>
                  </a:ext>
                </a:extLst>
              </p14:cNvPr>
              <p14:cNvContentPartPr/>
              <p14:nvPr/>
            </p14:nvContentPartPr>
            <p14:xfrm>
              <a:off x="5825847" y="1211143"/>
              <a:ext cx="490320" cy="667440"/>
            </p14:xfrm>
          </p:contentPart>
        </mc:Choice>
        <mc:Fallback xmlns="">
          <p:pic>
            <p:nvPicPr>
              <p:cNvPr id="7" name="Rukopis 6">
                <a:extLst>
                  <a:ext uri="{FF2B5EF4-FFF2-40B4-BE49-F238E27FC236}">
                    <a16:creationId xmlns:a16="http://schemas.microsoft.com/office/drawing/2014/main" id="{AA37BA4E-9B12-0F4B-B83A-9AA58EB452F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790207" y="1139503"/>
                <a:ext cx="561960" cy="811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63297999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ovéPole 4">
            <a:extLst>
              <a:ext uri="{FF2B5EF4-FFF2-40B4-BE49-F238E27FC236}">
                <a16:creationId xmlns:a16="http://schemas.microsoft.com/office/drawing/2014/main" id="{A73D0A20-64CD-D342-B7FA-511F1DC8A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688" y="857250"/>
            <a:ext cx="72151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000" dirty="0">
                <a:latin typeface="Calibri" panose="020F0502020204030204" pitchFamily="34" charset="0"/>
              </a:rPr>
              <a:t>Odpověz na následující otázky:</a:t>
            </a:r>
          </a:p>
          <a:p>
            <a:pPr algn="ctr" eaLnBrk="1" hangingPunct="1"/>
            <a:r>
              <a:rPr lang="cs-CZ" altLang="cs-CZ" sz="2000" dirty="0">
                <a:latin typeface="Calibri" panose="020F0502020204030204" pitchFamily="34" charset="0"/>
              </a:rPr>
              <a:t>Použij text z učebnice str. 117</a:t>
            </a:r>
          </a:p>
        </p:txBody>
      </p:sp>
      <p:sp>
        <p:nvSpPr>
          <p:cNvPr id="12291" name="TextovéPole 5">
            <a:extLst>
              <a:ext uri="{FF2B5EF4-FFF2-40B4-BE49-F238E27FC236}">
                <a16:creationId xmlns:a16="http://schemas.microsoft.com/office/drawing/2014/main" id="{7132471E-237C-0144-9654-E257EC1F2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324" y="2500312"/>
            <a:ext cx="3857625" cy="369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>
                <a:latin typeface="Calibri" panose="020F0502020204030204" pitchFamily="34" charset="0"/>
              </a:rPr>
              <a:t>Kým byl Spartakus?</a:t>
            </a:r>
          </a:p>
          <a:p>
            <a:pPr eaLnBrk="1" hangingPunct="1"/>
            <a:endParaRPr lang="cs-CZ" altLang="cs-CZ" dirty="0">
              <a:latin typeface="Calibri" panose="020F0502020204030204" pitchFamily="34" charset="0"/>
            </a:endParaRPr>
          </a:p>
          <a:p>
            <a:pPr eaLnBrk="1" hangingPunct="1"/>
            <a:endParaRPr lang="cs-CZ" altLang="cs-CZ" dirty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dirty="0">
                <a:latin typeface="Calibri" panose="020F0502020204030204" pitchFamily="34" charset="0"/>
              </a:rPr>
              <a:t>Kdo byl gladiátor?</a:t>
            </a:r>
          </a:p>
          <a:p>
            <a:pPr eaLnBrk="1" hangingPunct="1"/>
            <a:endParaRPr lang="cs-CZ" altLang="cs-CZ" dirty="0">
              <a:latin typeface="Calibri" panose="020F0502020204030204" pitchFamily="34" charset="0"/>
            </a:endParaRPr>
          </a:p>
          <a:p>
            <a:pPr eaLnBrk="1" hangingPunct="1"/>
            <a:endParaRPr lang="cs-CZ" altLang="cs-CZ" dirty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dirty="0">
                <a:latin typeface="Calibri" panose="020F0502020204030204" pitchFamily="34" charset="0"/>
              </a:rPr>
              <a:t>Co bylo cílem povstání?</a:t>
            </a:r>
          </a:p>
          <a:p>
            <a:pPr eaLnBrk="1" hangingPunct="1"/>
            <a:endParaRPr lang="cs-CZ" altLang="cs-CZ" dirty="0">
              <a:latin typeface="Calibri" panose="020F0502020204030204" pitchFamily="34" charset="0"/>
            </a:endParaRPr>
          </a:p>
          <a:p>
            <a:pPr eaLnBrk="1" hangingPunct="1"/>
            <a:endParaRPr lang="cs-CZ" altLang="cs-CZ" dirty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dirty="0">
                <a:latin typeface="Calibri" panose="020F0502020204030204" pitchFamily="34" charset="0"/>
              </a:rPr>
              <a:t>Kdo byl Marcus Licinius </a:t>
            </a:r>
            <a:r>
              <a:rPr lang="cs-CZ" altLang="cs-CZ" dirty="0" err="1">
                <a:latin typeface="Calibri" panose="020F0502020204030204" pitchFamily="34" charset="0"/>
              </a:rPr>
              <a:t>Crassus</a:t>
            </a:r>
            <a:r>
              <a:rPr lang="cs-CZ" altLang="cs-CZ" dirty="0">
                <a:latin typeface="Calibri" panose="020F0502020204030204" pitchFamily="34" charset="0"/>
              </a:rPr>
              <a:t>?</a:t>
            </a:r>
          </a:p>
          <a:p>
            <a:pPr eaLnBrk="1" hangingPunct="1"/>
            <a:endParaRPr lang="cs-CZ" altLang="cs-CZ" dirty="0">
              <a:latin typeface="Calibri" panose="020F0502020204030204" pitchFamily="34" charset="0"/>
            </a:endParaRPr>
          </a:p>
          <a:p>
            <a:pPr eaLnBrk="1" hangingPunct="1"/>
            <a:endParaRPr lang="cs-CZ" altLang="cs-CZ" dirty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dirty="0">
                <a:latin typeface="Calibri" panose="020F0502020204030204" pitchFamily="34" charset="0"/>
              </a:rPr>
              <a:t>Jak byli potrestání přeživší povstalci?</a:t>
            </a:r>
          </a:p>
        </p:txBody>
      </p:sp>
      <p:cxnSp>
        <p:nvCxnSpPr>
          <p:cNvPr id="8" name="Přímá spojovací čára 7">
            <a:extLst>
              <a:ext uri="{FF2B5EF4-FFF2-40B4-BE49-F238E27FC236}">
                <a16:creationId xmlns:a16="http://schemas.microsoft.com/office/drawing/2014/main" id="{538C6BE3-CE0F-9044-9038-853667AE5D15}"/>
              </a:ext>
            </a:extLst>
          </p:cNvPr>
          <p:cNvCxnSpPr/>
          <p:nvPr/>
        </p:nvCxnSpPr>
        <p:spPr>
          <a:xfrm>
            <a:off x="3120477" y="2708920"/>
            <a:ext cx="500062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>
            <a:extLst>
              <a:ext uri="{FF2B5EF4-FFF2-40B4-BE49-F238E27FC236}">
                <a16:creationId xmlns:a16="http://schemas.microsoft.com/office/drawing/2014/main" id="{6EDAF29D-C237-0947-B6A6-51A74CE0218D}"/>
              </a:ext>
            </a:extLst>
          </p:cNvPr>
          <p:cNvCxnSpPr/>
          <p:nvPr/>
        </p:nvCxnSpPr>
        <p:spPr>
          <a:xfrm>
            <a:off x="2987824" y="3571901"/>
            <a:ext cx="500062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>
            <a:extLst>
              <a:ext uri="{FF2B5EF4-FFF2-40B4-BE49-F238E27FC236}">
                <a16:creationId xmlns:a16="http://schemas.microsoft.com/office/drawing/2014/main" id="{C0FE55CE-8AFD-334F-9EB6-6DD109460481}"/>
              </a:ext>
            </a:extLst>
          </p:cNvPr>
          <p:cNvCxnSpPr/>
          <p:nvPr/>
        </p:nvCxnSpPr>
        <p:spPr>
          <a:xfrm>
            <a:off x="3150811" y="4392626"/>
            <a:ext cx="50006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>
            <a:extLst>
              <a:ext uri="{FF2B5EF4-FFF2-40B4-BE49-F238E27FC236}">
                <a16:creationId xmlns:a16="http://schemas.microsoft.com/office/drawing/2014/main" id="{69D6607F-E0A1-9D4A-A86A-6F471D7B1924}"/>
              </a:ext>
            </a:extLst>
          </p:cNvPr>
          <p:cNvCxnSpPr/>
          <p:nvPr/>
        </p:nvCxnSpPr>
        <p:spPr>
          <a:xfrm>
            <a:off x="3802529" y="5242226"/>
            <a:ext cx="4643437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>
            <a:extLst>
              <a:ext uri="{FF2B5EF4-FFF2-40B4-BE49-F238E27FC236}">
                <a16:creationId xmlns:a16="http://schemas.microsoft.com/office/drawing/2014/main" id="{9F32D7FE-B260-7B43-AEE2-9752BFB5F7DC}"/>
              </a:ext>
            </a:extLst>
          </p:cNvPr>
          <p:cNvCxnSpPr/>
          <p:nvPr/>
        </p:nvCxnSpPr>
        <p:spPr>
          <a:xfrm>
            <a:off x="4136000" y="6091827"/>
            <a:ext cx="428625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9FF380-D631-0547-85B4-61D2AC60E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Spartakovo povstání </a:t>
            </a:r>
          </a:p>
        </p:txBody>
      </p:sp>
      <p:pic>
        <p:nvPicPr>
          <p:cNvPr id="4" name="Obrázek 3" descr="Obsah obrázku budova, socha, stojící, vsedě&#10;&#10;Popis byl vytvořen automaticky">
            <a:extLst>
              <a:ext uri="{FF2B5EF4-FFF2-40B4-BE49-F238E27FC236}">
                <a16:creationId xmlns:a16="http://schemas.microsoft.com/office/drawing/2014/main" id="{3B03C7F9-CF88-254F-9672-1BCDBB0895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4738" y="1600200"/>
            <a:ext cx="2623524" cy="4525963"/>
          </a:xfrm>
          <a:prstGeom prst="rect">
            <a:avLst/>
          </a:prstGeom>
          <a:noFill/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DF40D8-CA1F-CE4A-98C9-20498C2B1B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400" dirty="0"/>
              <a:t>Častá </a:t>
            </a:r>
            <a:r>
              <a:rPr lang="cs-CZ" sz="2400" dirty="0">
                <a:solidFill>
                  <a:srgbClr val="FF0000"/>
                </a:solidFill>
              </a:rPr>
              <a:t>povstání otroků 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V roce 72. – 71. př.n.l. </a:t>
            </a:r>
            <a:r>
              <a:rPr lang="cs-CZ" sz="2400" dirty="0">
                <a:solidFill>
                  <a:srgbClr val="FF0000"/>
                </a:solidFill>
              </a:rPr>
              <a:t>povstání vedl otrok Spartakus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FF0000"/>
                </a:solidFill>
              </a:rPr>
              <a:t>Původně</a:t>
            </a:r>
            <a:r>
              <a:rPr lang="cs-CZ" sz="2400" dirty="0"/>
              <a:t> to byl </a:t>
            </a:r>
            <a:r>
              <a:rPr lang="cs-CZ" sz="2400" dirty="0">
                <a:solidFill>
                  <a:srgbClr val="FF0000"/>
                </a:solidFill>
              </a:rPr>
              <a:t>římský voják 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FF0000"/>
                </a:solidFill>
              </a:rPr>
              <a:t>Zběhl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FF0000"/>
                </a:solidFill>
              </a:rPr>
              <a:t>= prodán do gladiátorské školy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Otroci se trénovali v boji (proti zvířatům, ostatním gladiátorům, pro pobavení obecenstva)</a:t>
            </a:r>
          </a:p>
        </p:txBody>
      </p:sp>
    </p:spTree>
    <p:extLst>
      <p:ext uri="{BB962C8B-B14F-4D97-AF65-F5344CB8AC3E}">
        <p14:creationId xmlns:p14="http://schemas.microsoft.com/office/powerpoint/2010/main" val="1204000241"/>
      </p:ext>
    </p:extLst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C2C6BE5A-4D6E-7844-BBB4-939385EFA2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727" y="3548422"/>
            <a:ext cx="3175583" cy="30099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97BEBFB0-D965-8C49-A86F-6027A06208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8075" y="2852936"/>
            <a:ext cx="4628108" cy="2868123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AEF44FC1-9B6E-2443-91A6-08A931B2BC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7984" y="460610"/>
            <a:ext cx="2160240" cy="260499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EEF6357-D03A-164F-A103-BD5827BC03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25258" y="0"/>
            <a:ext cx="3650275" cy="2044154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68304C30-94C1-5E4F-AEE6-BC6950416F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43808" y="455136"/>
            <a:ext cx="3168352" cy="2127652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4F6D4B3B-CB1C-DD47-ACBB-4CBEA4F4045D}"/>
              </a:ext>
            </a:extLst>
          </p:cNvPr>
          <p:cNvSpPr txBox="1"/>
          <p:nvPr/>
        </p:nvSpPr>
        <p:spPr>
          <a:xfrm>
            <a:off x="4283968" y="5949280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Co vidíš na obrázku?</a:t>
            </a:r>
          </a:p>
        </p:txBody>
      </p:sp>
    </p:spTree>
    <p:extLst>
      <p:ext uri="{BB962C8B-B14F-4D97-AF65-F5344CB8AC3E}">
        <p14:creationId xmlns:p14="http://schemas.microsoft.com/office/powerpoint/2010/main" val="557226701"/>
      </p:ext>
    </p:extLst>
  </p:cSld>
  <p:clrMapOvr>
    <a:masterClrMapping/>
  </p:clrMapOvr>
  <p:transition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FB66B5-A0A5-B442-AE16-B21D9CAAA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Spartakus vymyslel </a:t>
            </a:r>
            <a:r>
              <a:rPr lang="cs-CZ" dirty="0">
                <a:solidFill>
                  <a:srgbClr val="FF0000"/>
                </a:solidFill>
              </a:rPr>
              <a:t>plán útěku</a:t>
            </a:r>
            <a:endParaRPr lang="cs-CZ" dirty="0"/>
          </a:p>
          <a:p>
            <a:r>
              <a:rPr lang="cs-CZ" dirty="0"/>
              <a:t>K uprchlým gladiátorům se postupně přidali otroci, chudí rolníci</a:t>
            </a:r>
          </a:p>
          <a:p>
            <a:r>
              <a:rPr lang="cs-CZ" dirty="0"/>
              <a:t>Počet vzrostl na </a:t>
            </a:r>
            <a:r>
              <a:rPr lang="cs-CZ" dirty="0">
                <a:solidFill>
                  <a:srgbClr val="FF0000"/>
                </a:solidFill>
              </a:rPr>
              <a:t>desítky tisíc vzbouřenců</a:t>
            </a:r>
          </a:p>
          <a:p>
            <a:r>
              <a:rPr lang="cs-CZ" dirty="0">
                <a:solidFill>
                  <a:srgbClr val="FF0000"/>
                </a:solidFill>
              </a:rPr>
              <a:t>Spartakus</a:t>
            </a:r>
            <a:r>
              <a:rPr lang="cs-CZ" dirty="0"/>
              <a:t> měl výborné zkušenosti – </a:t>
            </a:r>
            <a:r>
              <a:rPr lang="cs-CZ" dirty="0">
                <a:solidFill>
                  <a:srgbClr val="FF0000"/>
                </a:solidFill>
              </a:rPr>
              <a:t>dokázal otroky organizovat jako </a:t>
            </a:r>
            <a:r>
              <a:rPr lang="cs-CZ" dirty="0"/>
              <a:t>profesionální</a:t>
            </a:r>
            <a:r>
              <a:rPr lang="cs-CZ" dirty="0">
                <a:solidFill>
                  <a:srgbClr val="FF0000"/>
                </a:solidFill>
              </a:rPr>
              <a:t> vojsko </a:t>
            </a:r>
          </a:p>
          <a:p>
            <a:r>
              <a:rPr lang="cs-CZ" dirty="0"/>
              <a:t>Vítězili nad římskými legiemi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3412460"/>
      </p:ext>
    </p:extLst>
  </p:cSld>
  <p:clrMapOvr>
    <a:masterClrMapping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5CD049-2891-224E-9DAE-5E6CB3F27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404665"/>
            <a:ext cx="8229600" cy="2736304"/>
          </a:xfrm>
        </p:spPr>
        <p:txBody>
          <a:bodyPr/>
          <a:lstStyle/>
          <a:p>
            <a:r>
              <a:rPr lang="cs-CZ" dirty="0"/>
              <a:t>Prošli téměř celou Itálií </a:t>
            </a:r>
          </a:p>
          <a:p>
            <a:r>
              <a:rPr lang="cs-CZ" dirty="0"/>
              <a:t>Nakonec </a:t>
            </a:r>
            <a:r>
              <a:rPr lang="cs-CZ" dirty="0">
                <a:solidFill>
                  <a:srgbClr val="FF0000"/>
                </a:solidFill>
              </a:rPr>
              <a:t>byli poraženi Markem Liciniem </a:t>
            </a:r>
            <a:r>
              <a:rPr lang="cs-CZ" dirty="0" err="1">
                <a:solidFill>
                  <a:srgbClr val="FF0000"/>
                </a:solidFill>
              </a:rPr>
              <a:t>Crassem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Spartakus padl</a:t>
            </a:r>
            <a:r>
              <a:rPr lang="cs-CZ" dirty="0"/>
              <a:t> a </a:t>
            </a:r>
            <a:r>
              <a:rPr lang="cs-CZ" dirty="0">
                <a:solidFill>
                  <a:srgbClr val="FF0000"/>
                </a:solidFill>
              </a:rPr>
              <a:t>6 000 otroků bylo ukřižováno </a:t>
            </a:r>
            <a:r>
              <a:rPr lang="cs-CZ" dirty="0"/>
              <a:t>podél cesty z </a:t>
            </a:r>
            <a:r>
              <a:rPr lang="cs-CZ" dirty="0" err="1"/>
              <a:t>Capuy</a:t>
            </a:r>
            <a:r>
              <a:rPr lang="cs-CZ" dirty="0"/>
              <a:t> do Říma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8355623-87A7-FC45-AD9B-57BE5A09E2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7" y="3140968"/>
            <a:ext cx="6255405" cy="3525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916935"/>
      </p:ext>
    </p:extLst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olný tvar 2">
            <a:extLst>
              <a:ext uri="{FF2B5EF4-FFF2-40B4-BE49-F238E27FC236}">
                <a16:creationId xmlns:a16="http://schemas.microsoft.com/office/drawing/2014/main" id="{04004CB5-25A9-8840-A23D-F999BA0D20F0}"/>
              </a:ext>
            </a:extLst>
          </p:cNvPr>
          <p:cNvSpPr/>
          <p:nvPr/>
        </p:nvSpPr>
        <p:spPr>
          <a:xfrm>
            <a:off x="-33338" y="0"/>
            <a:ext cx="5341938" cy="5443538"/>
          </a:xfrm>
          <a:custGeom>
            <a:avLst/>
            <a:gdLst>
              <a:gd name="connsiteX0" fmla="*/ 10886 w 5340722"/>
              <a:gd name="connsiteY0" fmla="*/ 2264229 h 5442857"/>
              <a:gd name="connsiteX1" fmla="*/ 43543 w 5340722"/>
              <a:gd name="connsiteY1" fmla="*/ 2275114 h 5442857"/>
              <a:gd name="connsiteX2" fmla="*/ 119743 w 5340722"/>
              <a:gd name="connsiteY2" fmla="*/ 2220686 h 5442857"/>
              <a:gd name="connsiteX3" fmla="*/ 141514 w 5340722"/>
              <a:gd name="connsiteY3" fmla="*/ 2198914 h 5442857"/>
              <a:gd name="connsiteX4" fmla="*/ 163286 w 5340722"/>
              <a:gd name="connsiteY4" fmla="*/ 2177143 h 5442857"/>
              <a:gd name="connsiteX5" fmla="*/ 195943 w 5340722"/>
              <a:gd name="connsiteY5" fmla="*/ 2122714 h 5442857"/>
              <a:gd name="connsiteX6" fmla="*/ 228600 w 5340722"/>
              <a:gd name="connsiteY6" fmla="*/ 2111829 h 5442857"/>
              <a:gd name="connsiteX7" fmla="*/ 272143 w 5340722"/>
              <a:gd name="connsiteY7" fmla="*/ 2090057 h 5442857"/>
              <a:gd name="connsiteX8" fmla="*/ 304800 w 5340722"/>
              <a:gd name="connsiteY8" fmla="*/ 2068286 h 5442857"/>
              <a:gd name="connsiteX9" fmla="*/ 348343 w 5340722"/>
              <a:gd name="connsiteY9" fmla="*/ 2013857 h 5442857"/>
              <a:gd name="connsiteX10" fmla="*/ 381000 w 5340722"/>
              <a:gd name="connsiteY10" fmla="*/ 2002971 h 5442857"/>
              <a:gd name="connsiteX11" fmla="*/ 468086 w 5340722"/>
              <a:gd name="connsiteY11" fmla="*/ 1948543 h 5442857"/>
              <a:gd name="connsiteX12" fmla="*/ 500743 w 5340722"/>
              <a:gd name="connsiteY12" fmla="*/ 1937657 h 5442857"/>
              <a:gd name="connsiteX13" fmla="*/ 533400 w 5340722"/>
              <a:gd name="connsiteY13" fmla="*/ 1926771 h 5442857"/>
              <a:gd name="connsiteX14" fmla="*/ 685800 w 5340722"/>
              <a:gd name="connsiteY14" fmla="*/ 1926771 h 5442857"/>
              <a:gd name="connsiteX15" fmla="*/ 718457 w 5340722"/>
              <a:gd name="connsiteY15" fmla="*/ 1905000 h 5442857"/>
              <a:gd name="connsiteX16" fmla="*/ 783771 w 5340722"/>
              <a:gd name="connsiteY16" fmla="*/ 1883229 h 5442857"/>
              <a:gd name="connsiteX17" fmla="*/ 827314 w 5340722"/>
              <a:gd name="connsiteY17" fmla="*/ 1828800 h 5442857"/>
              <a:gd name="connsiteX18" fmla="*/ 849086 w 5340722"/>
              <a:gd name="connsiteY18" fmla="*/ 1807029 h 5442857"/>
              <a:gd name="connsiteX19" fmla="*/ 859971 w 5340722"/>
              <a:gd name="connsiteY19" fmla="*/ 1774371 h 5442857"/>
              <a:gd name="connsiteX20" fmla="*/ 914400 w 5340722"/>
              <a:gd name="connsiteY20" fmla="*/ 1730829 h 5442857"/>
              <a:gd name="connsiteX21" fmla="*/ 957943 w 5340722"/>
              <a:gd name="connsiteY21" fmla="*/ 1687286 h 5442857"/>
              <a:gd name="connsiteX22" fmla="*/ 979714 w 5340722"/>
              <a:gd name="connsiteY22" fmla="*/ 1665514 h 5442857"/>
              <a:gd name="connsiteX23" fmla="*/ 1012371 w 5340722"/>
              <a:gd name="connsiteY23" fmla="*/ 1654629 h 5442857"/>
              <a:gd name="connsiteX24" fmla="*/ 1034143 w 5340722"/>
              <a:gd name="connsiteY24" fmla="*/ 1632857 h 5442857"/>
              <a:gd name="connsiteX25" fmla="*/ 1164771 w 5340722"/>
              <a:gd name="connsiteY25" fmla="*/ 1621971 h 5442857"/>
              <a:gd name="connsiteX26" fmla="*/ 1230086 w 5340722"/>
              <a:gd name="connsiteY26" fmla="*/ 1643743 h 5442857"/>
              <a:gd name="connsiteX27" fmla="*/ 1262743 w 5340722"/>
              <a:gd name="connsiteY27" fmla="*/ 1665514 h 5442857"/>
              <a:gd name="connsiteX28" fmla="*/ 1328057 w 5340722"/>
              <a:gd name="connsiteY28" fmla="*/ 1687286 h 5442857"/>
              <a:gd name="connsiteX29" fmla="*/ 1360714 w 5340722"/>
              <a:gd name="connsiteY29" fmla="*/ 1698171 h 5442857"/>
              <a:gd name="connsiteX30" fmla="*/ 1382486 w 5340722"/>
              <a:gd name="connsiteY30" fmla="*/ 1719943 h 5442857"/>
              <a:gd name="connsiteX31" fmla="*/ 1404257 w 5340722"/>
              <a:gd name="connsiteY31" fmla="*/ 1752600 h 5442857"/>
              <a:gd name="connsiteX32" fmla="*/ 1436914 w 5340722"/>
              <a:gd name="connsiteY32" fmla="*/ 1763486 h 5442857"/>
              <a:gd name="connsiteX33" fmla="*/ 1458686 w 5340722"/>
              <a:gd name="connsiteY33" fmla="*/ 1785257 h 5442857"/>
              <a:gd name="connsiteX34" fmla="*/ 1491343 w 5340722"/>
              <a:gd name="connsiteY34" fmla="*/ 1839686 h 5442857"/>
              <a:gd name="connsiteX35" fmla="*/ 1524000 w 5340722"/>
              <a:gd name="connsiteY35" fmla="*/ 1817914 h 5442857"/>
              <a:gd name="connsiteX36" fmla="*/ 1632857 w 5340722"/>
              <a:gd name="connsiteY36" fmla="*/ 1839686 h 5442857"/>
              <a:gd name="connsiteX37" fmla="*/ 1654628 w 5340722"/>
              <a:gd name="connsiteY37" fmla="*/ 1905000 h 5442857"/>
              <a:gd name="connsiteX38" fmla="*/ 1687286 w 5340722"/>
              <a:gd name="connsiteY38" fmla="*/ 1959429 h 5442857"/>
              <a:gd name="connsiteX39" fmla="*/ 1719943 w 5340722"/>
              <a:gd name="connsiteY39" fmla="*/ 1981200 h 5442857"/>
              <a:gd name="connsiteX40" fmla="*/ 1730828 w 5340722"/>
              <a:gd name="connsiteY40" fmla="*/ 2111829 h 5442857"/>
              <a:gd name="connsiteX41" fmla="*/ 1709057 w 5340722"/>
              <a:gd name="connsiteY41" fmla="*/ 2144486 h 5442857"/>
              <a:gd name="connsiteX42" fmla="*/ 1719943 w 5340722"/>
              <a:gd name="connsiteY42" fmla="*/ 2198914 h 5442857"/>
              <a:gd name="connsiteX43" fmla="*/ 1763486 w 5340722"/>
              <a:gd name="connsiteY43" fmla="*/ 2242457 h 5442857"/>
              <a:gd name="connsiteX44" fmla="*/ 1785257 w 5340722"/>
              <a:gd name="connsiteY44" fmla="*/ 2275114 h 5442857"/>
              <a:gd name="connsiteX45" fmla="*/ 1828800 w 5340722"/>
              <a:gd name="connsiteY45" fmla="*/ 2318657 h 5442857"/>
              <a:gd name="connsiteX46" fmla="*/ 1839686 w 5340722"/>
              <a:gd name="connsiteY46" fmla="*/ 2351314 h 5442857"/>
              <a:gd name="connsiteX47" fmla="*/ 1817914 w 5340722"/>
              <a:gd name="connsiteY47" fmla="*/ 2416629 h 5442857"/>
              <a:gd name="connsiteX48" fmla="*/ 1828800 w 5340722"/>
              <a:gd name="connsiteY48" fmla="*/ 2492829 h 5442857"/>
              <a:gd name="connsiteX49" fmla="*/ 1894114 w 5340722"/>
              <a:gd name="connsiteY49" fmla="*/ 2514600 h 5442857"/>
              <a:gd name="connsiteX50" fmla="*/ 1915886 w 5340722"/>
              <a:gd name="connsiteY50" fmla="*/ 2536371 h 5442857"/>
              <a:gd name="connsiteX51" fmla="*/ 1970314 w 5340722"/>
              <a:gd name="connsiteY51" fmla="*/ 2634343 h 5442857"/>
              <a:gd name="connsiteX52" fmla="*/ 2035628 w 5340722"/>
              <a:gd name="connsiteY52" fmla="*/ 2656114 h 5442857"/>
              <a:gd name="connsiteX53" fmla="*/ 2090057 w 5340722"/>
              <a:gd name="connsiteY53" fmla="*/ 2743200 h 5442857"/>
              <a:gd name="connsiteX54" fmla="*/ 2100943 w 5340722"/>
              <a:gd name="connsiteY54" fmla="*/ 2775857 h 5442857"/>
              <a:gd name="connsiteX55" fmla="*/ 2133600 w 5340722"/>
              <a:gd name="connsiteY55" fmla="*/ 2786743 h 5442857"/>
              <a:gd name="connsiteX56" fmla="*/ 2166257 w 5340722"/>
              <a:gd name="connsiteY56" fmla="*/ 2808514 h 5442857"/>
              <a:gd name="connsiteX57" fmla="*/ 2188028 w 5340722"/>
              <a:gd name="connsiteY57" fmla="*/ 2830286 h 5442857"/>
              <a:gd name="connsiteX58" fmla="*/ 2209800 w 5340722"/>
              <a:gd name="connsiteY58" fmla="*/ 2862943 h 5442857"/>
              <a:gd name="connsiteX59" fmla="*/ 2275114 w 5340722"/>
              <a:gd name="connsiteY59" fmla="*/ 2884714 h 5442857"/>
              <a:gd name="connsiteX60" fmla="*/ 2296886 w 5340722"/>
              <a:gd name="connsiteY60" fmla="*/ 2950029 h 5442857"/>
              <a:gd name="connsiteX61" fmla="*/ 2307771 w 5340722"/>
              <a:gd name="connsiteY61" fmla="*/ 2982686 h 5442857"/>
              <a:gd name="connsiteX62" fmla="*/ 2351314 w 5340722"/>
              <a:gd name="connsiteY62" fmla="*/ 3037114 h 5442857"/>
              <a:gd name="connsiteX63" fmla="*/ 2405743 w 5340722"/>
              <a:gd name="connsiteY63" fmla="*/ 3048000 h 5442857"/>
              <a:gd name="connsiteX64" fmla="*/ 2460171 w 5340722"/>
              <a:gd name="connsiteY64" fmla="*/ 3091543 h 5442857"/>
              <a:gd name="connsiteX65" fmla="*/ 2471057 w 5340722"/>
              <a:gd name="connsiteY65" fmla="*/ 3124200 h 5442857"/>
              <a:gd name="connsiteX66" fmla="*/ 2514600 w 5340722"/>
              <a:gd name="connsiteY66" fmla="*/ 3178629 h 5442857"/>
              <a:gd name="connsiteX67" fmla="*/ 2558143 w 5340722"/>
              <a:gd name="connsiteY67" fmla="*/ 3233057 h 5442857"/>
              <a:gd name="connsiteX68" fmla="*/ 2634343 w 5340722"/>
              <a:gd name="connsiteY68" fmla="*/ 3298371 h 5442857"/>
              <a:gd name="connsiteX69" fmla="*/ 2667000 w 5340722"/>
              <a:gd name="connsiteY69" fmla="*/ 3363686 h 5442857"/>
              <a:gd name="connsiteX70" fmla="*/ 2699657 w 5340722"/>
              <a:gd name="connsiteY70" fmla="*/ 3385457 h 5442857"/>
              <a:gd name="connsiteX71" fmla="*/ 2743200 w 5340722"/>
              <a:gd name="connsiteY71" fmla="*/ 3429000 h 5442857"/>
              <a:gd name="connsiteX72" fmla="*/ 2808514 w 5340722"/>
              <a:gd name="connsiteY72" fmla="*/ 3450771 h 5442857"/>
              <a:gd name="connsiteX73" fmla="*/ 2830286 w 5340722"/>
              <a:gd name="connsiteY73" fmla="*/ 3472543 h 5442857"/>
              <a:gd name="connsiteX74" fmla="*/ 2852057 w 5340722"/>
              <a:gd name="connsiteY74" fmla="*/ 3505200 h 5442857"/>
              <a:gd name="connsiteX75" fmla="*/ 2884714 w 5340722"/>
              <a:gd name="connsiteY75" fmla="*/ 3516086 h 5442857"/>
              <a:gd name="connsiteX76" fmla="*/ 2906486 w 5340722"/>
              <a:gd name="connsiteY76" fmla="*/ 3494314 h 5442857"/>
              <a:gd name="connsiteX77" fmla="*/ 2971800 w 5340722"/>
              <a:gd name="connsiteY77" fmla="*/ 3516086 h 5442857"/>
              <a:gd name="connsiteX78" fmla="*/ 3026228 w 5340722"/>
              <a:gd name="connsiteY78" fmla="*/ 3505200 h 5442857"/>
              <a:gd name="connsiteX79" fmla="*/ 3048000 w 5340722"/>
              <a:gd name="connsiteY79" fmla="*/ 3483429 h 5442857"/>
              <a:gd name="connsiteX80" fmla="*/ 3080657 w 5340722"/>
              <a:gd name="connsiteY80" fmla="*/ 3472543 h 5442857"/>
              <a:gd name="connsiteX81" fmla="*/ 3189514 w 5340722"/>
              <a:gd name="connsiteY81" fmla="*/ 3483429 h 5442857"/>
              <a:gd name="connsiteX82" fmla="*/ 3200400 w 5340722"/>
              <a:gd name="connsiteY82" fmla="*/ 3516086 h 5442857"/>
              <a:gd name="connsiteX83" fmla="*/ 3222171 w 5340722"/>
              <a:gd name="connsiteY83" fmla="*/ 3548743 h 5442857"/>
              <a:gd name="connsiteX84" fmla="*/ 3265714 w 5340722"/>
              <a:gd name="connsiteY84" fmla="*/ 3592286 h 5442857"/>
              <a:gd name="connsiteX85" fmla="*/ 3276600 w 5340722"/>
              <a:gd name="connsiteY85" fmla="*/ 3624943 h 5442857"/>
              <a:gd name="connsiteX86" fmla="*/ 3320143 w 5340722"/>
              <a:gd name="connsiteY86" fmla="*/ 3679371 h 5442857"/>
              <a:gd name="connsiteX87" fmla="*/ 3331028 w 5340722"/>
              <a:gd name="connsiteY87" fmla="*/ 3712029 h 5442857"/>
              <a:gd name="connsiteX88" fmla="*/ 3385457 w 5340722"/>
              <a:gd name="connsiteY88" fmla="*/ 3755571 h 5442857"/>
              <a:gd name="connsiteX89" fmla="*/ 3429000 w 5340722"/>
              <a:gd name="connsiteY89" fmla="*/ 3766457 h 5442857"/>
              <a:gd name="connsiteX90" fmla="*/ 3494314 w 5340722"/>
              <a:gd name="connsiteY90" fmla="*/ 3788229 h 5442857"/>
              <a:gd name="connsiteX91" fmla="*/ 3494314 w 5340722"/>
              <a:gd name="connsiteY91" fmla="*/ 3853543 h 5442857"/>
              <a:gd name="connsiteX92" fmla="*/ 3461657 w 5340722"/>
              <a:gd name="connsiteY92" fmla="*/ 3886200 h 5442857"/>
              <a:gd name="connsiteX93" fmla="*/ 3494314 w 5340722"/>
              <a:gd name="connsiteY93" fmla="*/ 3864429 h 5442857"/>
              <a:gd name="connsiteX94" fmla="*/ 3701143 w 5340722"/>
              <a:gd name="connsiteY94" fmla="*/ 3875314 h 5442857"/>
              <a:gd name="connsiteX95" fmla="*/ 3722914 w 5340722"/>
              <a:gd name="connsiteY95" fmla="*/ 3897086 h 5442857"/>
              <a:gd name="connsiteX96" fmla="*/ 3744686 w 5340722"/>
              <a:gd name="connsiteY96" fmla="*/ 3962400 h 5442857"/>
              <a:gd name="connsiteX97" fmla="*/ 3755571 w 5340722"/>
              <a:gd name="connsiteY97" fmla="*/ 3995057 h 5442857"/>
              <a:gd name="connsiteX98" fmla="*/ 3722914 w 5340722"/>
              <a:gd name="connsiteY98" fmla="*/ 4093029 h 5442857"/>
              <a:gd name="connsiteX99" fmla="*/ 3766457 w 5340722"/>
              <a:gd name="connsiteY99" fmla="*/ 4103914 h 5442857"/>
              <a:gd name="connsiteX100" fmla="*/ 3799114 w 5340722"/>
              <a:gd name="connsiteY100" fmla="*/ 4114800 h 5442857"/>
              <a:gd name="connsiteX101" fmla="*/ 3842657 w 5340722"/>
              <a:gd name="connsiteY101" fmla="*/ 4158343 h 5442857"/>
              <a:gd name="connsiteX102" fmla="*/ 3864428 w 5340722"/>
              <a:gd name="connsiteY102" fmla="*/ 4191000 h 5442857"/>
              <a:gd name="connsiteX103" fmla="*/ 3897086 w 5340722"/>
              <a:gd name="connsiteY103" fmla="*/ 4201886 h 5442857"/>
              <a:gd name="connsiteX104" fmla="*/ 3962400 w 5340722"/>
              <a:gd name="connsiteY104" fmla="*/ 4191000 h 5442857"/>
              <a:gd name="connsiteX105" fmla="*/ 4038600 w 5340722"/>
              <a:gd name="connsiteY105" fmla="*/ 4169229 h 5442857"/>
              <a:gd name="connsiteX106" fmla="*/ 4049486 w 5340722"/>
              <a:gd name="connsiteY106" fmla="*/ 4201886 h 5442857"/>
              <a:gd name="connsiteX107" fmla="*/ 4082143 w 5340722"/>
              <a:gd name="connsiteY107" fmla="*/ 4267200 h 5442857"/>
              <a:gd name="connsiteX108" fmla="*/ 4093028 w 5340722"/>
              <a:gd name="connsiteY108" fmla="*/ 4343400 h 5442857"/>
              <a:gd name="connsiteX109" fmla="*/ 4114800 w 5340722"/>
              <a:gd name="connsiteY109" fmla="*/ 4441371 h 5442857"/>
              <a:gd name="connsiteX110" fmla="*/ 4136571 w 5340722"/>
              <a:gd name="connsiteY110" fmla="*/ 4474029 h 5442857"/>
              <a:gd name="connsiteX111" fmla="*/ 4169228 w 5340722"/>
              <a:gd name="connsiteY111" fmla="*/ 4495800 h 5442857"/>
              <a:gd name="connsiteX112" fmla="*/ 4191000 w 5340722"/>
              <a:gd name="connsiteY112" fmla="*/ 4517571 h 5442857"/>
              <a:gd name="connsiteX113" fmla="*/ 4212771 w 5340722"/>
              <a:gd name="connsiteY113" fmla="*/ 4582886 h 5442857"/>
              <a:gd name="connsiteX114" fmla="*/ 4223657 w 5340722"/>
              <a:gd name="connsiteY114" fmla="*/ 4615543 h 5442857"/>
              <a:gd name="connsiteX115" fmla="*/ 4256314 w 5340722"/>
              <a:gd name="connsiteY115" fmla="*/ 4724400 h 5442857"/>
              <a:gd name="connsiteX116" fmla="*/ 4267200 w 5340722"/>
              <a:gd name="connsiteY116" fmla="*/ 4757057 h 5442857"/>
              <a:gd name="connsiteX117" fmla="*/ 4278086 w 5340722"/>
              <a:gd name="connsiteY117" fmla="*/ 4789714 h 5442857"/>
              <a:gd name="connsiteX118" fmla="*/ 4299857 w 5340722"/>
              <a:gd name="connsiteY118" fmla="*/ 4811486 h 5442857"/>
              <a:gd name="connsiteX119" fmla="*/ 4310743 w 5340722"/>
              <a:gd name="connsiteY119" fmla="*/ 4931229 h 5442857"/>
              <a:gd name="connsiteX120" fmla="*/ 4288971 w 5340722"/>
              <a:gd name="connsiteY120" fmla="*/ 4953000 h 5442857"/>
              <a:gd name="connsiteX121" fmla="*/ 4256314 w 5340722"/>
              <a:gd name="connsiteY121" fmla="*/ 4931229 h 5442857"/>
              <a:gd name="connsiteX122" fmla="*/ 4223657 w 5340722"/>
              <a:gd name="connsiteY122" fmla="*/ 4953000 h 5442857"/>
              <a:gd name="connsiteX123" fmla="*/ 4201886 w 5340722"/>
              <a:gd name="connsiteY123" fmla="*/ 4985657 h 5442857"/>
              <a:gd name="connsiteX124" fmla="*/ 4180114 w 5340722"/>
              <a:gd name="connsiteY124" fmla="*/ 5007429 h 5442857"/>
              <a:gd name="connsiteX125" fmla="*/ 4201886 w 5340722"/>
              <a:gd name="connsiteY125" fmla="*/ 5072743 h 5442857"/>
              <a:gd name="connsiteX126" fmla="*/ 4212771 w 5340722"/>
              <a:gd name="connsiteY126" fmla="*/ 5105400 h 5442857"/>
              <a:gd name="connsiteX127" fmla="*/ 4169228 w 5340722"/>
              <a:gd name="connsiteY127" fmla="*/ 5192486 h 5442857"/>
              <a:gd name="connsiteX128" fmla="*/ 4136571 w 5340722"/>
              <a:gd name="connsiteY128" fmla="*/ 5214257 h 5442857"/>
              <a:gd name="connsiteX129" fmla="*/ 4103914 w 5340722"/>
              <a:gd name="connsiteY129" fmla="*/ 5225143 h 5442857"/>
              <a:gd name="connsiteX130" fmla="*/ 4093028 w 5340722"/>
              <a:gd name="connsiteY130" fmla="*/ 5355771 h 5442857"/>
              <a:gd name="connsiteX131" fmla="*/ 4114800 w 5340722"/>
              <a:gd name="connsiteY131" fmla="*/ 5421086 h 5442857"/>
              <a:gd name="connsiteX132" fmla="*/ 4180114 w 5340722"/>
              <a:gd name="connsiteY132" fmla="*/ 5442857 h 5442857"/>
              <a:gd name="connsiteX133" fmla="*/ 4212771 w 5340722"/>
              <a:gd name="connsiteY133" fmla="*/ 5431971 h 5442857"/>
              <a:gd name="connsiteX134" fmla="*/ 4234543 w 5340722"/>
              <a:gd name="connsiteY134" fmla="*/ 5410200 h 5442857"/>
              <a:gd name="connsiteX135" fmla="*/ 4278086 w 5340722"/>
              <a:gd name="connsiteY135" fmla="*/ 5399314 h 5442857"/>
              <a:gd name="connsiteX136" fmla="*/ 4310743 w 5340722"/>
              <a:gd name="connsiteY136" fmla="*/ 5301343 h 5442857"/>
              <a:gd name="connsiteX137" fmla="*/ 4321628 w 5340722"/>
              <a:gd name="connsiteY137" fmla="*/ 5268686 h 5442857"/>
              <a:gd name="connsiteX138" fmla="*/ 4376057 w 5340722"/>
              <a:gd name="connsiteY138" fmla="*/ 5214257 h 5442857"/>
              <a:gd name="connsiteX139" fmla="*/ 4441371 w 5340722"/>
              <a:gd name="connsiteY139" fmla="*/ 5138057 h 5442857"/>
              <a:gd name="connsiteX140" fmla="*/ 4463143 w 5340722"/>
              <a:gd name="connsiteY140" fmla="*/ 5116286 h 5442857"/>
              <a:gd name="connsiteX141" fmla="*/ 4495800 w 5340722"/>
              <a:gd name="connsiteY141" fmla="*/ 5105400 h 5442857"/>
              <a:gd name="connsiteX142" fmla="*/ 4517571 w 5340722"/>
              <a:gd name="connsiteY142" fmla="*/ 4865914 h 5442857"/>
              <a:gd name="connsiteX143" fmla="*/ 4539343 w 5340722"/>
              <a:gd name="connsiteY143" fmla="*/ 4844143 h 5442857"/>
              <a:gd name="connsiteX144" fmla="*/ 4550228 w 5340722"/>
              <a:gd name="connsiteY144" fmla="*/ 4811486 h 5442857"/>
              <a:gd name="connsiteX145" fmla="*/ 4604657 w 5340722"/>
              <a:gd name="connsiteY145" fmla="*/ 4778829 h 5442857"/>
              <a:gd name="connsiteX146" fmla="*/ 4648200 w 5340722"/>
              <a:gd name="connsiteY146" fmla="*/ 4767943 h 5442857"/>
              <a:gd name="connsiteX147" fmla="*/ 4713514 w 5340722"/>
              <a:gd name="connsiteY147" fmla="*/ 4746171 h 5442857"/>
              <a:gd name="connsiteX148" fmla="*/ 4713514 w 5340722"/>
              <a:gd name="connsiteY148" fmla="*/ 4593771 h 5442857"/>
              <a:gd name="connsiteX149" fmla="*/ 4691743 w 5340722"/>
              <a:gd name="connsiteY149" fmla="*/ 4528457 h 5442857"/>
              <a:gd name="connsiteX150" fmla="*/ 4659086 w 5340722"/>
              <a:gd name="connsiteY150" fmla="*/ 4517571 h 5442857"/>
              <a:gd name="connsiteX151" fmla="*/ 4648200 w 5340722"/>
              <a:gd name="connsiteY151" fmla="*/ 4484914 h 5442857"/>
              <a:gd name="connsiteX152" fmla="*/ 4354286 w 5340722"/>
              <a:gd name="connsiteY152" fmla="*/ 4288971 h 5442857"/>
              <a:gd name="connsiteX153" fmla="*/ 4386943 w 5340722"/>
              <a:gd name="connsiteY153" fmla="*/ 4299857 h 5442857"/>
              <a:gd name="connsiteX154" fmla="*/ 4430486 w 5340722"/>
              <a:gd name="connsiteY154" fmla="*/ 4343400 h 5442857"/>
              <a:gd name="connsiteX155" fmla="*/ 4463143 w 5340722"/>
              <a:gd name="connsiteY155" fmla="*/ 4365171 h 5442857"/>
              <a:gd name="connsiteX156" fmla="*/ 4506686 w 5340722"/>
              <a:gd name="connsiteY156" fmla="*/ 4408714 h 5442857"/>
              <a:gd name="connsiteX157" fmla="*/ 4419600 w 5340722"/>
              <a:gd name="connsiteY157" fmla="*/ 4397829 h 5442857"/>
              <a:gd name="connsiteX158" fmla="*/ 4452257 w 5340722"/>
              <a:gd name="connsiteY158" fmla="*/ 4256314 h 5442857"/>
              <a:gd name="connsiteX159" fmla="*/ 4474028 w 5340722"/>
              <a:gd name="connsiteY159" fmla="*/ 4223657 h 5442857"/>
              <a:gd name="connsiteX160" fmla="*/ 4495800 w 5340722"/>
              <a:gd name="connsiteY160" fmla="*/ 4125686 h 5442857"/>
              <a:gd name="connsiteX161" fmla="*/ 4517571 w 5340722"/>
              <a:gd name="connsiteY161" fmla="*/ 4103914 h 5442857"/>
              <a:gd name="connsiteX162" fmla="*/ 4528457 w 5340722"/>
              <a:gd name="connsiteY162" fmla="*/ 4060371 h 5442857"/>
              <a:gd name="connsiteX163" fmla="*/ 4550228 w 5340722"/>
              <a:gd name="connsiteY163" fmla="*/ 3995057 h 5442857"/>
              <a:gd name="connsiteX164" fmla="*/ 4572000 w 5340722"/>
              <a:gd name="connsiteY164" fmla="*/ 3929743 h 5442857"/>
              <a:gd name="connsiteX165" fmla="*/ 4582886 w 5340722"/>
              <a:gd name="connsiteY165" fmla="*/ 3897086 h 5442857"/>
              <a:gd name="connsiteX166" fmla="*/ 4648200 w 5340722"/>
              <a:gd name="connsiteY166" fmla="*/ 3875314 h 5442857"/>
              <a:gd name="connsiteX167" fmla="*/ 4702628 w 5340722"/>
              <a:gd name="connsiteY167" fmla="*/ 3886200 h 5442857"/>
              <a:gd name="connsiteX168" fmla="*/ 4735286 w 5340722"/>
              <a:gd name="connsiteY168" fmla="*/ 3897086 h 5442857"/>
              <a:gd name="connsiteX169" fmla="*/ 4800600 w 5340722"/>
              <a:gd name="connsiteY169" fmla="*/ 3984171 h 5442857"/>
              <a:gd name="connsiteX170" fmla="*/ 4833257 w 5340722"/>
              <a:gd name="connsiteY170" fmla="*/ 3995057 h 5442857"/>
              <a:gd name="connsiteX171" fmla="*/ 5018314 w 5340722"/>
              <a:gd name="connsiteY171" fmla="*/ 4027714 h 5442857"/>
              <a:gd name="connsiteX172" fmla="*/ 5061857 w 5340722"/>
              <a:gd name="connsiteY172" fmla="*/ 4038600 h 5442857"/>
              <a:gd name="connsiteX173" fmla="*/ 5083628 w 5340722"/>
              <a:gd name="connsiteY173" fmla="*/ 4103914 h 5442857"/>
              <a:gd name="connsiteX174" fmla="*/ 5094514 w 5340722"/>
              <a:gd name="connsiteY174" fmla="*/ 4136571 h 5442857"/>
              <a:gd name="connsiteX175" fmla="*/ 5148943 w 5340722"/>
              <a:gd name="connsiteY175" fmla="*/ 4191000 h 5442857"/>
              <a:gd name="connsiteX176" fmla="*/ 5203371 w 5340722"/>
              <a:gd name="connsiteY176" fmla="*/ 4234543 h 5442857"/>
              <a:gd name="connsiteX177" fmla="*/ 5214257 w 5340722"/>
              <a:gd name="connsiteY177" fmla="*/ 4267200 h 5442857"/>
              <a:gd name="connsiteX178" fmla="*/ 5257800 w 5340722"/>
              <a:gd name="connsiteY178" fmla="*/ 4169229 h 5442857"/>
              <a:gd name="connsiteX179" fmla="*/ 5279571 w 5340722"/>
              <a:gd name="connsiteY179" fmla="*/ 4147457 h 5442857"/>
              <a:gd name="connsiteX180" fmla="*/ 5290457 w 5340722"/>
              <a:gd name="connsiteY180" fmla="*/ 4114800 h 5442857"/>
              <a:gd name="connsiteX181" fmla="*/ 5257800 w 5340722"/>
              <a:gd name="connsiteY181" fmla="*/ 3962400 h 5442857"/>
              <a:gd name="connsiteX182" fmla="*/ 5225143 w 5340722"/>
              <a:gd name="connsiteY182" fmla="*/ 3940629 h 5442857"/>
              <a:gd name="connsiteX183" fmla="*/ 5170714 w 5340722"/>
              <a:gd name="connsiteY183" fmla="*/ 3897086 h 5442857"/>
              <a:gd name="connsiteX184" fmla="*/ 5127171 w 5340722"/>
              <a:gd name="connsiteY184" fmla="*/ 3853543 h 5442857"/>
              <a:gd name="connsiteX185" fmla="*/ 5061857 w 5340722"/>
              <a:gd name="connsiteY185" fmla="*/ 3820886 h 5442857"/>
              <a:gd name="connsiteX186" fmla="*/ 5040086 w 5340722"/>
              <a:gd name="connsiteY186" fmla="*/ 3799114 h 5442857"/>
              <a:gd name="connsiteX187" fmla="*/ 5007428 w 5340722"/>
              <a:gd name="connsiteY187" fmla="*/ 3788229 h 5442857"/>
              <a:gd name="connsiteX188" fmla="*/ 4942114 w 5340722"/>
              <a:gd name="connsiteY188" fmla="*/ 3744686 h 5442857"/>
              <a:gd name="connsiteX189" fmla="*/ 4876800 w 5340722"/>
              <a:gd name="connsiteY189" fmla="*/ 3722914 h 5442857"/>
              <a:gd name="connsiteX190" fmla="*/ 4822371 w 5340722"/>
              <a:gd name="connsiteY190" fmla="*/ 3690257 h 5442857"/>
              <a:gd name="connsiteX191" fmla="*/ 4789714 w 5340722"/>
              <a:gd name="connsiteY191" fmla="*/ 3701143 h 5442857"/>
              <a:gd name="connsiteX192" fmla="*/ 4767943 w 5340722"/>
              <a:gd name="connsiteY192" fmla="*/ 3679371 h 5442857"/>
              <a:gd name="connsiteX193" fmla="*/ 4757057 w 5340722"/>
              <a:gd name="connsiteY193" fmla="*/ 3646714 h 5442857"/>
              <a:gd name="connsiteX194" fmla="*/ 4691743 w 5340722"/>
              <a:gd name="connsiteY194" fmla="*/ 3624943 h 5442857"/>
              <a:gd name="connsiteX195" fmla="*/ 4637314 w 5340722"/>
              <a:gd name="connsiteY195" fmla="*/ 3592286 h 5442857"/>
              <a:gd name="connsiteX196" fmla="*/ 4463143 w 5340722"/>
              <a:gd name="connsiteY196" fmla="*/ 3537857 h 5442857"/>
              <a:gd name="connsiteX197" fmla="*/ 4408714 w 5340722"/>
              <a:gd name="connsiteY197" fmla="*/ 3505200 h 5442857"/>
              <a:gd name="connsiteX198" fmla="*/ 4376057 w 5340722"/>
              <a:gd name="connsiteY198" fmla="*/ 3483429 h 5442857"/>
              <a:gd name="connsiteX199" fmla="*/ 4310743 w 5340722"/>
              <a:gd name="connsiteY199" fmla="*/ 3461657 h 5442857"/>
              <a:gd name="connsiteX200" fmla="*/ 4278086 w 5340722"/>
              <a:gd name="connsiteY200" fmla="*/ 3450771 h 5442857"/>
              <a:gd name="connsiteX201" fmla="*/ 4256314 w 5340722"/>
              <a:gd name="connsiteY201" fmla="*/ 3429000 h 5442857"/>
              <a:gd name="connsiteX202" fmla="*/ 4223657 w 5340722"/>
              <a:gd name="connsiteY202" fmla="*/ 3418114 h 5442857"/>
              <a:gd name="connsiteX203" fmla="*/ 4201886 w 5340722"/>
              <a:gd name="connsiteY203" fmla="*/ 3385457 h 5442857"/>
              <a:gd name="connsiteX204" fmla="*/ 4136571 w 5340722"/>
              <a:gd name="connsiteY204" fmla="*/ 3363686 h 5442857"/>
              <a:gd name="connsiteX205" fmla="*/ 4103914 w 5340722"/>
              <a:gd name="connsiteY205" fmla="*/ 3287486 h 5442857"/>
              <a:gd name="connsiteX206" fmla="*/ 4136571 w 5340722"/>
              <a:gd name="connsiteY206" fmla="*/ 3276600 h 5442857"/>
              <a:gd name="connsiteX207" fmla="*/ 4180114 w 5340722"/>
              <a:gd name="connsiteY207" fmla="*/ 3233057 h 5442857"/>
              <a:gd name="connsiteX208" fmla="*/ 4191000 w 5340722"/>
              <a:gd name="connsiteY208" fmla="*/ 3200400 h 5442857"/>
              <a:gd name="connsiteX209" fmla="*/ 4223657 w 5340722"/>
              <a:gd name="connsiteY209" fmla="*/ 3135086 h 5442857"/>
              <a:gd name="connsiteX210" fmla="*/ 4212771 w 5340722"/>
              <a:gd name="connsiteY210" fmla="*/ 3102429 h 5442857"/>
              <a:gd name="connsiteX211" fmla="*/ 4147457 w 5340722"/>
              <a:gd name="connsiteY211" fmla="*/ 3080657 h 5442857"/>
              <a:gd name="connsiteX212" fmla="*/ 3951514 w 5340722"/>
              <a:gd name="connsiteY212" fmla="*/ 3113314 h 5442857"/>
              <a:gd name="connsiteX213" fmla="*/ 3886200 w 5340722"/>
              <a:gd name="connsiteY213" fmla="*/ 3135086 h 5442857"/>
              <a:gd name="connsiteX214" fmla="*/ 3853543 w 5340722"/>
              <a:gd name="connsiteY214" fmla="*/ 3145971 h 5442857"/>
              <a:gd name="connsiteX215" fmla="*/ 3799114 w 5340722"/>
              <a:gd name="connsiteY215" fmla="*/ 3102429 h 5442857"/>
              <a:gd name="connsiteX216" fmla="*/ 3733800 w 5340722"/>
              <a:gd name="connsiteY216" fmla="*/ 3080657 h 5442857"/>
              <a:gd name="connsiteX217" fmla="*/ 3646714 w 5340722"/>
              <a:gd name="connsiteY217" fmla="*/ 3048000 h 5442857"/>
              <a:gd name="connsiteX218" fmla="*/ 3614057 w 5340722"/>
              <a:gd name="connsiteY218" fmla="*/ 3026229 h 5442857"/>
              <a:gd name="connsiteX219" fmla="*/ 3570514 w 5340722"/>
              <a:gd name="connsiteY219" fmla="*/ 2971800 h 5442857"/>
              <a:gd name="connsiteX220" fmla="*/ 3548743 w 5340722"/>
              <a:gd name="connsiteY220" fmla="*/ 2939143 h 5442857"/>
              <a:gd name="connsiteX221" fmla="*/ 3516086 w 5340722"/>
              <a:gd name="connsiteY221" fmla="*/ 2928257 h 5442857"/>
              <a:gd name="connsiteX222" fmla="*/ 3483428 w 5340722"/>
              <a:gd name="connsiteY222" fmla="*/ 2906486 h 5442857"/>
              <a:gd name="connsiteX223" fmla="*/ 3472543 w 5340722"/>
              <a:gd name="connsiteY223" fmla="*/ 2873829 h 5442857"/>
              <a:gd name="connsiteX224" fmla="*/ 3407228 w 5340722"/>
              <a:gd name="connsiteY224" fmla="*/ 2852057 h 5442857"/>
              <a:gd name="connsiteX225" fmla="*/ 3385457 w 5340722"/>
              <a:gd name="connsiteY225" fmla="*/ 2819400 h 5442857"/>
              <a:gd name="connsiteX226" fmla="*/ 3352800 w 5340722"/>
              <a:gd name="connsiteY226" fmla="*/ 2797629 h 5442857"/>
              <a:gd name="connsiteX227" fmla="*/ 3341914 w 5340722"/>
              <a:gd name="connsiteY227" fmla="*/ 2764971 h 5442857"/>
              <a:gd name="connsiteX228" fmla="*/ 3309257 w 5340722"/>
              <a:gd name="connsiteY228" fmla="*/ 2743200 h 5442857"/>
              <a:gd name="connsiteX229" fmla="*/ 3276600 w 5340722"/>
              <a:gd name="connsiteY229" fmla="*/ 2710543 h 5442857"/>
              <a:gd name="connsiteX230" fmla="*/ 3243943 w 5340722"/>
              <a:gd name="connsiteY230" fmla="*/ 2645229 h 5442857"/>
              <a:gd name="connsiteX231" fmla="*/ 3222171 w 5340722"/>
              <a:gd name="connsiteY231" fmla="*/ 2579914 h 5442857"/>
              <a:gd name="connsiteX232" fmla="*/ 3211286 w 5340722"/>
              <a:gd name="connsiteY232" fmla="*/ 2547257 h 5442857"/>
              <a:gd name="connsiteX233" fmla="*/ 3189514 w 5340722"/>
              <a:gd name="connsiteY233" fmla="*/ 2438400 h 5442857"/>
              <a:gd name="connsiteX234" fmla="*/ 3156857 w 5340722"/>
              <a:gd name="connsiteY234" fmla="*/ 2340429 h 5442857"/>
              <a:gd name="connsiteX235" fmla="*/ 3145971 w 5340722"/>
              <a:gd name="connsiteY235" fmla="*/ 2307771 h 5442857"/>
              <a:gd name="connsiteX236" fmla="*/ 3124200 w 5340722"/>
              <a:gd name="connsiteY236" fmla="*/ 2220686 h 5442857"/>
              <a:gd name="connsiteX237" fmla="*/ 3113314 w 5340722"/>
              <a:gd name="connsiteY237" fmla="*/ 2188029 h 5442857"/>
              <a:gd name="connsiteX238" fmla="*/ 3069771 w 5340722"/>
              <a:gd name="connsiteY238" fmla="*/ 2144486 h 5442857"/>
              <a:gd name="connsiteX239" fmla="*/ 3048000 w 5340722"/>
              <a:gd name="connsiteY239" fmla="*/ 2122714 h 5442857"/>
              <a:gd name="connsiteX240" fmla="*/ 3026228 w 5340722"/>
              <a:gd name="connsiteY240" fmla="*/ 2100943 h 5442857"/>
              <a:gd name="connsiteX241" fmla="*/ 2960914 w 5340722"/>
              <a:gd name="connsiteY241" fmla="*/ 2068286 h 5442857"/>
              <a:gd name="connsiteX242" fmla="*/ 2917371 w 5340722"/>
              <a:gd name="connsiteY242" fmla="*/ 2024743 h 5442857"/>
              <a:gd name="connsiteX243" fmla="*/ 2852057 w 5340722"/>
              <a:gd name="connsiteY243" fmla="*/ 1992086 h 5442857"/>
              <a:gd name="connsiteX244" fmla="*/ 2819400 w 5340722"/>
              <a:gd name="connsiteY244" fmla="*/ 1981200 h 5442857"/>
              <a:gd name="connsiteX245" fmla="*/ 2775857 w 5340722"/>
              <a:gd name="connsiteY245" fmla="*/ 1937657 h 5442857"/>
              <a:gd name="connsiteX246" fmla="*/ 2754086 w 5340722"/>
              <a:gd name="connsiteY246" fmla="*/ 1905000 h 5442857"/>
              <a:gd name="connsiteX247" fmla="*/ 2721428 w 5340722"/>
              <a:gd name="connsiteY247" fmla="*/ 1894114 h 5442857"/>
              <a:gd name="connsiteX248" fmla="*/ 2667000 w 5340722"/>
              <a:gd name="connsiteY248" fmla="*/ 1839686 h 5442857"/>
              <a:gd name="connsiteX249" fmla="*/ 2645228 w 5340722"/>
              <a:gd name="connsiteY249" fmla="*/ 1817914 h 5442857"/>
              <a:gd name="connsiteX250" fmla="*/ 2623457 w 5340722"/>
              <a:gd name="connsiteY250" fmla="*/ 1785257 h 5442857"/>
              <a:gd name="connsiteX251" fmla="*/ 2590800 w 5340722"/>
              <a:gd name="connsiteY251" fmla="*/ 1774371 h 5442857"/>
              <a:gd name="connsiteX252" fmla="*/ 2569028 w 5340722"/>
              <a:gd name="connsiteY252" fmla="*/ 1709057 h 5442857"/>
              <a:gd name="connsiteX253" fmla="*/ 2536371 w 5340722"/>
              <a:gd name="connsiteY253" fmla="*/ 1643743 h 5442857"/>
              <a:gd name="connsiteX254" fmla="*/ 2547257 w 5340722"/>
              <a:gd name="connsiteY254" fmla="*/ 1415143 h 5442857"/>
              <a:gd name="connsiteX255" fmla="*/ 2590800 w 5340722"/>
              <a:gd name="connsiteY255" fmla="*/ 1426029 h 5442857"/>
              <a:gd name="connsiteX256" fmla="*/ 2623457 w 5340722"/>
              <a:gd name="connsiteY256" fmla="*/ 1415143 h 5442857"/>
              <a:gd name="connsiteX257" fmla="*/ 2634343 w 5340722"/>
              <a:gd name="connsiteY257" fmla="*/ 1382486 h 5442857"/>
              <a:gd name="connsiteX258" fmla="*/ 2612571 w 5340722"/>
              <a:gd name="connsiteY258" fmla="*/ 1284514 h 5442857"/>
              <a:gd name="connsiteX259" fmla="*/ 2590800 w 5340722"/>
              <a:gd name="connsiteY259" fmla="*/ 1251857 h 5442857"/>
              <a:gd name="connsiteX260" fmla="*/ 2558143 w 5340722"/>
              <a:gd name="connsiteY260" fmla="*/ 1240971 h 5442857"/>
              <a:gd name="connsiteX261" fmla="*/ 2525486 w 5340722"/>
              <a:gd name="connsiteY261" fmla="*/ 1219200 h 5442857"/>
              <a:gd name="connsiteX262" fmla="*/ 2514600 w 5340722"/>
              <a:gd name="connsiteY262" fmla="*/ 1186543 h 5442857"/>
              <a:gd name="connsiteX263" fmla="*/ 2525486 w 5340722"/>
              <a:gd name="connsiteY263" fmla="*/ 1143000 h 5442857"/>
              <a:gd name="connsiteX264" fmla="*/ 2536371 w 5340722"/>
              <a:gd name="connsiteY264" fmla="*/ 1110343 h 5442857"/>
              <a:gd name="connsiteX265" fmla="*/ 2623457 w 5340722"/>
              <a:gd name="connsiteY265" fmla="*/ 1066800 h 5442857"/>
              <a:gd name="connsiteX266" fmla="*/ 2656114 w 5340722"/>
              <a:gd name="connsiteY266" fmla="*/ 1055914 h 5442857"/>
              <a:gd name="connsiteX267" fmla="*/ 2743200 w 5340722"/>
              <a:gd name="connsiteY267" fmla="*/ 1034143 h 5442857"/>
              <a:gd name="connsiteX268" fmla="*/ 2786743 w 5340722"/>
              <a:gd name="connsiteY268" fmla="*/ 990600 h 5442857"/>
              <a:gd name="connsiteX269" fmla="*/ 2906486 w 5340722"/>
              <a:gd name="connsiteY269" fmla="*/ 957943 h 5442857"/>
              <a:gd name="connsiteX270" fmla="*/ 2917371 w 5340722"/>
              <a:gd name="connsiteY270" fmla="*/ 925286 h 5442857"/>
              <a:gd name="connsiteX271" fmla="*/ 3102428 w 5340722"/>
              <a:gd name="connsiteY271" fmla="*/ 914400 h 5442857"/>
              <a:gd name="connsiteX272" fmla="*/ 3124200 w 5340722"/>
              <a:gd name="connsiteY272" fmla="*/ 936171 h 5442857"/>
              <a:gd name="connsiteX273" fmla="*/ 3091543 w 5340722"/>
              <a:gd name="connsiteY273" fmla="*/ 1001486 h 5442857"/>
              <a:gd name="connsiteX274" fmla="*/ 3091543 w 5340722"/>
              <a:gd name="connsiteY274" fmla="*/ 1219200 h 5442857"/>
              <a:gd name="connsiteX275" fmla="*/ 3135086 w 5340722"/>
              <a:gd name="connsiteY275" fmla="*/ 1306286 h 5442857"/>
              <a:gd name="connsiteX276" fmla="*/ 3145971 w 5340722"/>
              <a:gd name="connsiteY276" fmla="*/ 1338943 h 5442857"/>
              <a:gd name="connsiteX277" fmla="*/ 3167743 w 5340722"/>
              <a:gd name="connsiteY277" fmla="*/ 1360714 h 5442857"/>
              <a:gd name="connsiteX278" fmla="*/ 3211286 w 5340722"/>
              <a:gd name="connsiteY278" fmla="*/ 1415143 h 5442857"/>
              <a:gd name="connsiteX279" fmla="*/ 3222171 w 5340722"/>
              <a:gd name="connsiteY279" fmla="*/ 1447800 h 5442857"/>
              <a:gd name="connsiteX280" fmla="*/ 3233057 w 5340722"/>
              <a:gd name="connsiteY280" fmla="*/ 1415143 h 5442857"/>
              <a:gd name="connsiteX281" fmla="*/ 3265714 w 5340722"/>
              <a:gd name="connsiteY281" fmla="*/ 1393371 h 5442857"/>
              <a:gd name="connsiteX282" fmla="*/ 3287486 w 5340722"/>
              <a:gd name="connsiteY282" fmla="*/ 1371600 h 5442857"/>
              <a:gd name="connsiteX283" fmla="*/ 3320143 w 5340722"/>
              <a:gd name="connsiteY283" fmla="*/ 1295400 h 5442857"/>
              <a:gd name="connsiteX284" fmla="*/ 3352800 w 5340722"/>
              <a:gd name="connsiteY284" fmla="*/ 1240971 h 5442857"/>
              <a:gd name="connsiteX285" fmla="*/ 3363686 w 5340722"/>
              <a:gd name="connsiteY285" fmla="*/ 1186543 h 5442857"/>
              <a:gd name="connsiteX286" fmla="*/ 3396343 w 5340722"/>
              <a:gd name="connsiteY286" fmla="*/ 1121229 h 5442857"/>
              <a:gd name="connsiteX287" fmla="*/ 3429000 w 5340722"/>
              <a:gd name="connsiteY287" fmla="*/ 1110343 h 5442857"/>
              <a:gd name="connsiteX288" fmla="*/ 3505200 w 5340722"/>
              <a:gd name="connsiteY288" fmla="*/ 1132114 h 5442857"/>
              <a:gd name="connsiteX289" fmla="*/ 3548743 w 5340722"/>
              <a:gd name="connsiteY289" fmla="*/ 1175657 h 5442857"/>
              <a:gd name="connsiteX290" fmla="*/ 3592286 w 5340722"/>
              <a:gd name="connsiteY290" fmla="*/ 1262743 h 5442857"/>
              <a:gd name="connsiteX291" fmla="*/ 3603171 w 5340722"/>
              <a:gd name="connsiteY291" fmla="*/ 1295400 h 5442857"/>
              <a:gd name="connsiteX292" fmla="*/ 3624943 w 5340722"/>
              <a:gd name="connsiteY292" fmla="*/ 1317171 h 5442857"/>
              <a:gd name="connsiteX293" fmla="*/ 3657600 w 5340722"/>
              <a:gd name="connsiteY293" fmla="*/ 1458686 h 5442857"/>
              <a:gd name="connsiteX294" fmla="*/ 3668486 w 5340722"/>
              <a:gd name="connsiteY294" fmla="*/ 1491343 h 5442857"/>
              <a:gd name="connsiteX295" fmla="*/ 3712028 w 5340722"/>
              <a:gd name="connsiteY295" fmla="*/ 1556657 h 5442857"/>
              <a:gd name="connsiteX296" fmla="*/ 3766457 w 5340722"/>
              <a:gd name="connsiteY296" fmla="*/ 1632857 h 5442857"/>
              <a:gd name="connsiteX297" fmla="*/ 3842657 w 5340722"/>
              <a:gd name="connsiteY297" fmla="*/ 1698171 h 5442857"/>
              <a:gd name="connsiteX298" fmla="*/ 3875314 w 5340722"/>
              <a:gd name="connsiteY298" fmla="*/ 1709057 h 5442857"/>
              <a:gd name="connsiteX299" fmla="*/ 3886200 w 5340722"/>
              <a:gd name="connsiteY299" fmla="*/ 1741714 h 5442857"/>
              <a:gd name="connsiteX300" fmla="*/ 3907971 w 5340722"/>
              <a:gd name="connsiteY300" fmla="*/ 1763486 h 5442857"/>
              <a:gd name="connsiteX301" fmla="*/ 3842657 w 5340722"/>
              <a:gd name="connsiteY301" fmla="*/ 1741714 h 5442857"/>
              <a:gd name="connsiteX302" fmla="*/ 3810000 w 5340722"/>
              <a:gd name="connsiteY302" fmla="*/ 1730829 h 5442857"/>
              <a:gd name="connsiteX303" fmla="*/ 3777343 w 5340722"/>
              <a:gd name="connsiteY303" fmla="*/ 1719943 h 5442857"/>
              <a:gd name="connsiteX304" fmla="*/ 3755571 w 5340722"/>
              <a:gd name="connsiteY304" fmla="*/ 1741714 h 5442857"/>
              <a:gd name="connsiteX305" fmla="*/ 3810000 w 5340722"/>
              <a:gd name="connsiteY305" fmla="*/ 1817914 h 5442857"/>
              <a:gd name="connsiteX306" fmla="*/ 3875314 w 5340722"/>
              <a:gd name="connsiteY306" fmla="*/ 1883229 h 5442857"/>
              <a:gd name="connsiteX307" fmla="*/ 3897086 w 5340722"/>
              <a:gd name="connsiteY307" fmla="*/ 1905000 h 5442857"/>
              <a:gd name="connsiteX308" fmla="*/ 3929743 w 5340722"/>
              <a:gd name="connsiteY308" fmla="*/ 1926771 h 5442857"/>
              <a:gd name="connsiteX309" fmla="*/ 3984171 w 5340722"/>
              <a:gd name="connsiteY309" fmla="*/ 1959429 h 5442857"/>
              <a:gd name="connsiteX310" fmla="*/ 4038600 w 5340722"/>
              <a:gd name="connsiteY310" fmla="*/ 2002971 h 5442857"/>
              <a:gd name="connsiteX311" fmla="*/ 4060371 w 5340722"/>
              <a:gd name="connsiteY311" fmla="*/ 2024743 h 5442857"/>
              <a:gd name="connsiteX312" fmla="*/ 4093028 w 5340722"/>
              <a:gd name="connsiteY312" fmla="*/ 2144486 h 5442857"/>
              <a:gd name="connsiteX313" fmla="*/ 4136571 w 5340722"/>
              <a:gd name="connsiteY313" fmla="*/ 2133600 h 5442857"/>
              <a:gd name="connsiteX314" fmla="*/ 4169228 w 5340722"/>
              <a:gd name="connsiteY314" fmla="*/ 2122714 h 5442857"/>
              <a:gd name="connsiteX315" fmla="*/ 4245428 w 5340722"/>
              <a:gd name="connsiteY315" fmla="*/ 2133600 h 5442857"/>
              <a:gd name="connsiteX316" fmla="*/ 4310743 w 5340722"/>
              <a:gd name="connsiteY316" fmla="*/ 2155371 h 5442857"/>
              <a:gd name="connsiteX317" fmla="*/ 4354286 w 5340722"/>
              <a:gd name="connsiteY317" fmla="*/ 2198914 h 5442857"/>
              <a:gd name="connsiteX318" fmla="*/ 4463143 w 5340722"/>
              <a:gd name="connsiteY318" fmla="*/ 2209800 h 5442857"/>
              <a:gd name="connsiteX319" fmla="*/ 4528457 w 5340722"/>
              <a:gd name="connsiteY319" fmla="*/ 2242457 h 5442857"/>
              <a:gd name="connsiteX320" fmla="*/ 4550228 w 5340722"/>
              <a:gd name="connsiteY320" fmla="*/ 2264229 h 5442857"/>
              <a:gd name="connsiteX321" fmla="*/ 4582886 w 5340722"/>
              <a:gd name="connsiteY321" fmla="*/ 2275114 h 5442857"/>
              <a:gd name="connsiteX322" fmla="*/ 4637314 w 5340722"/>
              <a:gd name="connsiteY322" fmla="*/ 2318657 h 5442857"/>
              <a:gd name="connsiteX323" fmla="*/ 4702628 w 5340722"/>
              <a:gd name="connsiteY323" fmla="*/ 2351314 h 5442857"/>
              <a:gd name="connsiteX324" fmla="*/ 4724400 w 5340722"/>
              <a:gd name="connsiteY324" fmla="*/ 2373086 h 5442857"/>
              <a:gd name="connsiteX325" fmla="*/ 4746171 w 5340722"/>
              <a:gd name="connsiteY325" fmla="*/ 2405743 h 5442857"/>
              <a:gd name="connsiteX326" fmla="*/ 4778828 w 5340722"/>
              <a:gd name="connsiteY326" fmla="*/ 2416629 h 5442857"/>
              <a:gd name="connsiteX327" fmla="*/ 4833257 w 5340722"/>
              <a:gd name="connsiteY327" fmla="*/ 2460171 h 5442857"/>
              <a:gd name="connsiteX328" fmla="*/ 4876800 w 5340722"/>
              <a:gd name="connsiteY328" fmla="*/ 2503714 h 5442857"/>
              <a:gd name="connsiteX329" fmla="*/ 4942114 w 5340722"/>
              <a:gd name="connsiteY329" fmla="*/ 2536371 h 5442857"/>
              <a:gd name="connsiteX330" fmla="*/ 4974771 w 5340722"/>
              <a:gd name="connsiteY330" fmla="*/ 2547257 h 5442857"/>
              <a:gd name="connsiteX331" fmla="*/ 4996543 w 5340722"/>
              <a:gd name="connsiteY331" fmla="*/ 2569029 h 5442857"/>
              <a:gd name="connsiteX332" fmla="*/ 5029200 w 5340722"/>
              <a:gd name="connsiteY332" fmla="*/ 2590800 h 5442857"/>
              <a:gd name="connsiteX333" fmla="*/ 5050971 w 5340722"/>
              <a:gd name="connsiteY333" fmla="*/ 2623457 h 5442857"/>
              <a:gd name="connsiteX334" fmla="*/ 5116286 w 5340722"/>
              <a:gd name="connsiteY334" fmla="*/ 2645229 h 5442857"/>
              <a:gd name="connsiteX335" fmla="*/ 5203371 w 5340722"/>
              <a:gd name="connsiteY335" fmla="*/ 2688771 h 5442857"/>
              <a:gd name="connsiteX336" fmla="*/ 5257800 w 5340722"/>
              <a:gd name="connsiteY336" fmla="*/ 2732314 h 5442857"/>
              <a:gd name="connsiteX337" fmla="*/ 5290457 w 5340722"/>
              <a:gd name="connsiteY337" fmla="*/ 2743200 h 5442857"/>
              <a:gd name="connsiteX338" fmla="*/ 5312228 w 5340722"/>
              <a:gd name="connsiteY338" fmla="*/ 2775857 h 5442857"/>
              <a:gd name="connsiteX339" fmla="*/ 5334000 w 5340722"/>
              <a:gd name="connsiteY339" fmla="*/ 2754086 h 5442857"/>
              <a:gd name="connsiteX340" fmla="*/ 5334000 w 5340722"/>
              <a:gd name="connsiteY340" fmla="*/ 2471057 h 5442857"/>
              <a:gd name="connsiteX341" fmla="*/ 5323114 w 5340722"/>
              <a:gd name="connsiteY341" fmla="*/ 0 h 5442857"/>
              <a:gd name="connsiteX342" fmla="*/ 0 w 5340722"/>
              <a:gd name="connsiteY342" fmla="*/ 10886 h 5442857"/>
              <a:gd name="connsiteX343" fmla="*/ 10886 w 5340722"/>
              <a:gd name="connsiteY343" fmla="*/ 2264229 h 5442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</a:cxnLst>
            <a:rect l="l" t="t" r="r" b="b"/>
            <a:pathLst>
              <a:path w="5340722" h="5442857">
                <a:moveTo>
                  <a:pt x="10886" y="2264229"/>
                </a:moveTo>
                <a:cubicBezTo>
                  <a:pt x="18143" y="2641600"/>
                  <a:pt x="32069" y="2275114"/>
                  <a:pt x="43543" y="2275114"/>
                </a:cubicBezTo>
                <a:cubicBezTo>
                  <a:pt x="78297" y="2275114"/>
                  <a:pt x="99170" y="2241260"/>
                  <a:pt x="119743" y="2220686"/>
                </a:cubicBezTo>
                <a:lnTo>
                  <a:pt x="141514" y="2198914"/>
                </a:lnTo>
                <a:lnTo>
                  <a:pt x="163286" y="2177143"/>
                </a:lnTo>
                <a:cubicBezTo>
                  <a:pt x="171848" y="2151455"/>
                  <a:pt x="171038" y="2137657"/>
                  <a:pt x="195943" y="2122714"/>
                </a:cubicBezTo>
                <a:cubicBezTo>
                  <a:pt x="205782" y="2116811"/>
                  <a:pt x="217714" y="2115457"/>
                  <a:pt x="228600" y="2111829"/>
                </a:cubicBezTo>
                <a:cubicBezTo>
                  <a:pt x="288185" y="2131689"/>
                  <a:pt x="241586" y="2128252"/>
                  <a:pt x="272143" y="2090057"/>
                </a:cubicBezTo>
                <a:cubicBezTo>
                  <a:pt x="280316" y="2079841"/>
                  <a:pt x="293914" y="2075543"/>
                  <a:pt x="304800" y="2068286"/>
                </a:cubicBezTo>
                <a:cubicBezTo>
                  <a:pt x="314689" y="2053452"/>
                  <a:pt x="331107" y="2024199"/>
                  <a:pt x="348343" y="2013857"/>
                </a:cubicBezTo>
                <a:cubicBezTo>
                  <a:pt x="358182" y="2007953"/>
                  <a:pt x="370114" y="2006600"/>
                  <a:pt x="381000" y="2002971"/>
                </a:cubicBezTo>
                <a:cubicBezTo>
                  <a:pt x="415501" y="1951219"/>
                  <a:pt x="390359" y="1974452"/>
                  <a:pt x="468086" y="1948543"/>
                </a:cubicBezTo>
                <a:lnTo>
                  <a:pt x="500743" y="1937657"/>
                </a:lnTo>
                <a:lnTo>
                  <a:pt x="533400" y="1926771"/>
                </a:lnTo>
                <a:cubicBezTo>
                  <a:pt x="598950" y="1936135"/>
                  <a:pt x="620250" y="1946436"/>
                  <a:pt x="685800" y="1926771"/>
                </a:cubicBezTo>
                <a:cubicBezTo>
                  <a:pt x="698331" y="1923012"/>
                  <a:pt x="706502" y="1910313"/>
                  <a:pt x="718457" y="1905000"/>
                </a:cubicBezTo>
                <a:cubicBezTo>
                  <a:pt x="739428" y="1895680"/>
                  <a:pt x="783771" y="1883229"/>
                  <a:pt x="783771" y="1883229"/>
                </a:cubicBezTo>
                <a:cubicBezTo>
                  <a:pt x="836344" y="1830656"/>
                  <a:pt x="772380" y="1897467"/>
                  <a:pt x="827314" y="1828800"/>
                </a:cubicBezTo>
                <a:cubicBezTo>
                  <a:pt x="833725" y="1820786"/>
                  <a:pt x="841829" y="1814286"/>
                  <a:pt x="849086" y="1807029"/>
                </a:cubicBezTo>
                <a:cubicBezTo>
                  <a:pt x="852714" y="1796143"/>
                  <a:pt x="854067" y="1784211"/>
                  <a:pt x="859971" y="1774371"/>
                </a:cubicBezTo>
                <a:cubicBezTo>
                  <a:pt x="873048" y="1752576"/>
                  <a:pt x="896080" y="1746532"/>
                  <a:pt x="914400" y="1730829"/>
                </a:cubicBezTo>
                <a:cubicBezTo>
                  <a:pt x="929985" y="1717471"/>
                  <a:pt x="943429" y="1701800"/>
                  <a:pt x="957943" y="1687286"/>
                </a:cubicBezTo>
                <a:cubicBezTo>
                  <a:pt x="965200" y="1680029"/>
                  <a:pt x="969977" y="1668759"/>
                  <a:pt x="979714" y="1665514"/>
                </a:cubicBezTo>
                <a:lnTo>
                  <a:pt x="1012371" y="1654629"/>
                </a:lnTo>
                <a:cubicBezTo>
                  <a:pt x="1019628" y="1647372"/>
                  <a:pt x="1026129" y="1639268"/>
                  <a:pt x="1034143" y="1632857"/>
                </a:cubicBezTo>
                <a:cubicBezTo>
                  <a:pt x="1085359" y="1591884"/>
                  <a:pt x="1075850" y="1612091"/>
                  <a:pt x="1164771" y="1621971"/>
                </a:cubicBezTo>
                <a:cubicBezTo>
                  <a:pt x="1186543" y="1629228"/>
                  <a:pt x="1210991" y="1631013"/>
                  <a:pt x="1230086" y="1643743"/>
                </a:cubicBezTo>
                <a:cubicBezTo>
                  <a:pt x="1240972" y="1651000"/>
                  <a:pt x="1250788" y="1660201"/>
                  <a:pt x="1262743" y="1665514"/>
                </a:cubicBezTo>
                <a:cubicBezTo>
                  <a:pt x="1283714" y="1674835"/>
                  <a:pt x="1306286" y="1680029"/>
                  <a:pt x="1328057" y="1687286"/>
                </a:cubicBezTo>
                <a:lnTo>
                  <a:pt x="1360714" y="1698171"/>
                </a:lnTo>
                <a:cubicBezTo>
                  <a:pt x="1367971" y="1705428"/>
                  <a:pt x="1376075" y="1711929"/>
                  <a:pt x="1382486" y="1719943"/>
                </a:cubicBezTo>
                <a:cubicBezTo>
                  <a:pt x="1390659" y="1730159"/>
                  <a:pt x="1394041" y="1744427"/>
                  <a:pt x="1404257" y="1752600"/>
                </a:cubicBezTo>
                <a:cubicBezTo>
                  <a:pt x="1413217" y="1759768"/>
                  <a:pt x="1426028" y="1759857"/>
                  <a:pt x="1436914" y="1763486"/>
                </a:cubicBezTo>
                <a:cubicBezTo>
                  <a:pt x="1444171" y="1770743"/>
                  <a:pt x="1453406" y="1776456"/>
                  <a:pt x="1458686" y="1785257"/>
                </a:cubicBezTo>
                <a:cubicBezTo>
                  <a:pt x="1501082" y="1855916"/>
                  <a:pt x="1436175" y="1784518"/>
                  <a:pt x="1491343" y="1839686"/>
                </a:cubicBezTo>
                <a:cubicBezTo>
                  <a:pt x="1502229" y="1832429"/>
                  <a:pt x="1510982" y="1819216"/>
                  <a:pt x="1524000" y="1817914"/>
                </a:cubicBezTo>
                <a:cubicBezTo>
                  <a:pt x="1562488" y="1814065"/>
                  <a:pt x="1597804" y="1828001"/>
                  <a:pt x="1632857" y="1839686"/>
                </a:cubicBezTo>
                <a:lnTo>
                  <a:pt x="1654628" y="1905000"/>
                </a:lnTo>
                <a:cubicBezTo>
                  <a:pt x="1665722" y="1938281"/>
                  <a:pt x="1660118" y="1937694"/>
                  <a:pt x="1687286" y="1959429"/>
                </a:cubicBezTo>
                <a:cubicBezTo>
                  <a:pt x="1697502" y="1967602"/>
                  <a:pt x="1709057" y="1973943"/>
                  <a:pt x="1719943" y="1981200"/>
                </a:cubicBezTo>
                <a:cubicBezTo>
                  <a:pt x="1741073" y="2044592"/>
                  <a:pt x="1752816" y="2045865"/>
                  <a:pt x="1730828" y="2111829"/>
                </a:cubicBezTo>
                <a:cubicBezTo>
                  <a:pt x="1726691" y="2124241"/>
                  <a:pt x="1716314" y="2133600"/>
                  <a:pt x="1709057" y="2144486"/>
                </a:cubicBezTo>
                <a:cubicBezTo>
                  <a:pt x="1712686" y="2162629"/>
                  <a:pt x="1710958" y="2182740"/>
                  <a:pt x="1719943" y="2198914"/>
                </a:cubicBezTo>
                <a:cubicBezTo>
                  <a:pt x="1729912" y="2216857"/>
                  <a:pt x="1752100" y="2225378"/>
                  <a:pt x="1763486" y="2242457"/>
                </a:cubicBezTo>
                <a:cubicBezTo>
                  <a:pt x="1770743" y="2253343"/>
                  <a:pt x="1776743" y="2265181"/>
                  <a:pt x="1785257" y="2275114"/>
                </a:cubicBezTo>
                <a:cubicBezTo>
                  <a:pt x="1798615" y="2290699"/>
                  <a:pt x="1828800" y="2318657"/>
                  <a:pt x="1828800" y="2318657"/>
                </a:cubicBezTo>
                <a:cubicBezTo>
                  <a:pt x="1832429" y="2329543"/>
                  <a:pt x="1840953" y="2339910"/>
                  <a:pt x="1839686" y="2351314"/>
                </a:cubicBezTo>
                <a:cubicBezTo>
                  <a:pt x="1837152" y="2374123"/>
                  <a:pt x="1817914" y="2416629"/>
                  <a:pt x="1817914" y="2416629"/>
                </a:cubicBezTo>
                <a:cubicBezTo>
                  <a:pt x="1821543" y="2442029"/>
                  <a:pt x="1813048" y="2472576"/>
                  <a:pt x="1828800" y="2492829"/>
                </a:cubicBezTo>
                <a:cubicBezTo>
                  <a:pt x="1842889" y="2510944"/>
                  <a:pt x="1894114" y="2514600"/>
                  <a:pt x="1894114" y="2514600"/>
                </a:cubicBezTo>
                <a:cubicBezTo>
                  <a:pt x="1901371" y="2521857"/>
                  <a:pt x="1911843" y="2526938"/>
                  <a:pt x="1915886" y="2536371"/>
                </a:cubicBezTo>
                <a:cubicBezTo>
                  <a:pt x="1933665" y="2577856"/>
                  <a:pt x="1910505" y="2614407"/>
                  <a:pt x="1970314" y="2634343"/>
                </a:cubicBezTo>
                <a:lnTo>
                  <a:pt x="2035628" y="2656114"/>
                </a:lnTo>
                <a:cubicBezTo>
                  <a:pt x="2061537" y="2733840"/>
                  <a:pt x="2038305" y="2708699"/>
                  <a:pt x="2090057" y="2743200"/>
                </a:cubicBezTo>
                <a:cubicBezTo>
                  <a:pt x="2093686" y="2754086"/>
                  <a:pt x="2092829" y="2767743"/>
                  <a:pt x="2100943" y="2775857"/>
                </a:cubicBezTo>
                <a:cubicBezTo>
                  <a:pt x="2109057" y="2783971"/>
                  <a:pt x="2123337" y="2781611"/>
                  <a:pt x="2133600" y="2786743"/>
                </a:cubicBezTo>
                <a:cubicBezTo>
                  <a:pt x="2145302" y="2792594"/>
                  <a:pt x="2156041" y="2800341"/>
                  <a:pt x="2166257" y="2808514"/>
                </a:cubicBezTo>
                <a:cubicBezTo>
                  <a:pt x="2174271" y="2814925"/>
                  <a:pt x="2181617" y="2822272"/>
                  <a:pt x="2188028" y="2830286"/>
                </a:cubicBezTo>
                <a:cubicBezTo>
                  <a:pt x="2196201" y="2840502"/>
                  <a:pt x="2198706" y="2856009"/>
                  <a:pt x="2209800" y="2862943"/>
                </a:cubicBezTo>
                <a:cubicBezTo>
                  <a:pt x="2229261" y="2875106"/>
                  <a:pt x="2275114" y="2884714"/>
                  <a:pt x="2275114" y="2884714"/>
                </a:cubicBezTo>
                <a:lnTo>
                  <a:pt x="2296886" y="2950029"/>
                </a:lnTo>
                <a:lnTo>
                  <a:pt x="2307771" y="2982686"/>
                </a:lnTo>
                <a:cubicBezTo>
                  <a:pt x="2318681" y="3015416"/>
                  <a:pt x="2313800" y="3023046"/>
                  <a:pt x="2351314" y="3037114"/>
                </a:cubicBezTo>
                <a:cubicBezTo>
                  <a:pt x="2368638" y="3043611"/>
                  <a:pt x="2387600" y="3044371"/>
                  <a:pt x="2405743" y="3048000"/>
                </a:cubicBezTo>
                <a:cubicBezTo>
                  <a:pt x="2420578" y="3057890"/>
                  <a:pt x="2449829" y="3074306"/>
                  <a:pt x="2460171" y="3091543"/>
                </a:cubicBezTo>
                <a:cubicBezTo>
                  <a:pt x="2466075" y="3101382"/>
                  <a:pt x="2465925" y="3113937"/>
                  <a:pt x="2471057" y="3124200"/>
                </a:cubicBezTo>
                <a:cubicBezTo>
                  <a:pt x="2484790" y="3151665"/>
                  <a:pt x="2494349" y="3158378"/>
                  <a:pt x="2514600" y="3178629"/>
                </a:cubicBezTo>
                <a:cubicBezTo>
                  <a:pt x="2532914" y="3233569"/>
                  <a:pt x="2512187" y="3193666"/>
                  <a:pt x="2558143" y="3233057"/>
                </a:cubicBezTo>
                <a:cubicBezTo>
                  <a:pt x="2650532" y="3312247"/>
                  <a:pt x="2559370" y="3248390"/>
                  <a:pt x="2634343" y="3298371"/>
                </a:cubicBezTo>
                <a:cubicBezTo>
                  <a:pt x="2643197" y="3324934"/>
                  <a:pt x="2645896" y="3342582"/>
                  <a:pt x="2667000" y="3363686"/>
                </a:cubicBezTo>
                <a:cubicBezTo>
                  <a:pt x="2676251" y="3372937"/>
                  <a:pt x="2689724" y="3376943"/>
                  <a:pt x="2699657" y="3385457"/>
                </a:cubicBezTo>
                <a:cubicBezTo>
                  <a:pt x="2715242" y="3398815"/>
                  <a:pt x="2723727" y="3422509"/>
                  <a:pt x="2743200" y="3429000"/>
                </a:cubicBezTo>
                <a:lnTo>
                  <a:pt x="2808514" y="3450771"/>
                </a:lnTo>
                <a:cubicBezTo>
                  <a:pt x="2815771" y="3458028"/>
                  <a:pt x="2823875" y="3464529"/>
                  <a:pt x="2830286" y="3472543"/>
                </a:cubicBezTo>
                <a:cubicBezTo>
                  <a:pt x="2838459" y="3482759"/>
                  <a:pt x="2841841" y="3497027"/>
                  <a:pt x="2852057" y="3505200"/>
                </a:cubicBezTo>
                <a:cubicBezTo>
                  <a:pt x="2861017" y="3512368"/>
                  <a:pt x="2873828" y="3512457"/>
                  <a:pt x="2884714" y="3516086"/>
                </a:cubicBezTo>
                <a:cubicBezTo>
                  <a:pt x="2891971" y="3508829"/>
                  <a:pt x="2896223" y="3494314"/>
                  <a:pt x="2906486" y="3494314"/>
                </a:cubicBezTo>
                <a:cubicBezTo>
                  <a:pt x="2929435" y="3494314"/>
                  <a:pt x="2971800" y="3516086"/>
                  <a:pt x="2971800" y="3516086"/>
                </a:cubicBezTo>
                <a:cubicBezTo>
                  <a:pt x="2989943" y="3512457"/>
                  <a:pt x="3009222" y="3512488"/>
                  <a:pt x="3026228" y="3505200"/>
                </a:cubicBezTo>
                <a:cubicBezTo>
                  <a:pt x="3035661" y="3501157"/>
                  <a:pt x="3039199" y="3488709"/>
                  <a:pt x="3048000" y="3483429"/>
                </a:cubicBezTo>
                <a:cubicBezTo>
                  <a:pt x="3057839" y="3477525"/>
                  <a:pt x="3069771" y="3476172"/>
                  <a:pt x="3080657" y="3472543"/>
                </a:cubicBezTo>
                <a:cubicBezTo>
                  <a:pt x="3116943" y="3476172"/>
                  <a:pt x="3155243" y="3470967"/>
                  <a:pt x="3189514" y="3483429"/>
                </a:cubicBezTo>
                <a:cubicBezTo>
                  <a:pt x="3200298" y="3487350"/>
                  <a:pt x="3195268" y="3505823"/>
                  <a:pt x="3200400" y="3516086"/>
                </a:cubicBezTo>
                <a:cubicBezTo>
                  <a:pt x="3206251" y="3527788"/>
                  <a:pt x="3213657" y="3538810"/>
                  <a:pt x="3222171" y="3548743"/>
                </a:cubicBezTo>
                <a:cubicBezTo>
                  <a:pt x="3235529" y="3564328"/>
                  <a:pt x="3265714" y="3592286"/>
                  <a:pt x="3265714" y="3592286"/>
                </a:cubicBezTo>
                <a:cubicBezTo>
                  <a:pt x="3269343" y="3603172"/>
                  <a:pt x="3271468" y="3614680"/>
                  <a:pt x="3276600" y="3624943"/>
                </a:cubicBezTo>
                <a:cubicBezTo>
                  <a:pt x="3290333" y="3652409"/>
                  <a:pt x="3299891" y="3659120"/>
                  <a:pt x="3320143" y="3679371"/>
                </a:cubicBezTo>
                <a:cubicBezTo>
                  <a:pt x="3323771" y="3690257"/>
                  <a:pt x="3325124" y="3702189"/>
                  <a:pt x="3331028" y="3712029"/>
                </a:cubicBezTo>
                <a:cubicBezTo>
                  <a:pt x="3339130" y="3725533"/>
                  <a:pt x="3373478" y="3750437"/>
                  <a:pt x="3385457" y="3755571"/>
                </a:cubicBezTo>
                <a:cubicBezTo>
                  <a:pt x="3399208" y="3761464"/>
                  <a:pt x="3414670" y="3762158"/>
                  <a:pt x="3429000" y="3766457"/>
                </a:cubicBezTo>
                <a:cubicBezTo>
                  <a:pt x="3450981" y="3773052"/>
                  <a:pt x="3494314" y="3788229"/>
                  <a:pt x="3494314" y="3788229"/>
                </a:cubicBezTo>
                <a:cubicBezTo>
                  <a:pt x="3503991" y="3817258"/>
                  <a:pt x="3513667" y="3824514"/>
                  <a:pt x="3494314" y="3853543"/>
                </a:cubicBezTo>
                <a:cubicBezTo>
                  <a:pt x="3485775" y="3866352"/>
                  <a:pt x="3461657" y="3870805"/>
                  <a:pt x="3461657" y="3886200"/>
                </a:cubicBezTo>
                <a:cubicBezTo>
                  <a:pt x="3461657" y="3899283"/>
                  <a:pt x="3483428" y="3871686"/>
                  <a:pt x="3494314" y="3864429"/>
                </a:cubicBezTo>
                <a:cubicBezTo>
                  <a:pt x="3563257" y="3868057"/>
                  <a:pt x="3632798" y="3865551"/>
                  <a:pt x="3701143" y="3875314"/>
                </a:cubicBezTo>
                <a:cubicBezTo>
                  <a:pt x="3711303" y="3876765"/>
                  <a:pt x="3718324" y="3887906"/>
                  <a:pt x="3722914" y="3897086"/>
                </a:cubicBezTo>
                <a:cubicBezTo>
                  <a:pt x="3733177" y="3917612"/>
                  <a:pt x="3737429" y="3940629"/>
                  <a:pt x="3744686" y="3962400"/>
                </a:cubicBezTo>
                <a:lnTo>
                  <a:pt x="3755571" y="3995057"/>
                </a:lnTo>
                <a:cubicBezTo>
                  <a:pt x="3727519" y="4023109"/>
                  <a:pt x="3682246" y="4044228"/>
                  <a:pt x="3722914" y="4093029"/>
                </a:cubicBezTo>
                <a:cubicBezTo>
                  <a:pt x="3732492" y="4104522"/>
                  <a:pt x="3752072" y="4099804"/>
                  <a:pt x="3766457" y="4103914"/>
                </a:cubicBezTo>
                <a:cubicBezTo>
                  <a:pt x="3777490" y="4107066"/>
                  <a:pt x="3788228" y="4111171"/>
                  <a:pt x="3799114" y="4114800"/>
                </a:cubicBezTo>
                <a:cubicBezTo>
                  <a:pt x="3813628" y="4129314"/>
                  <a:pt x="3831271" y="4141264"/>
                  <a:pt x="3842657" y="4158343"/>
                </a:cubicBezTo>
                <a:cubicBezTo>
                  <a:pt x="3849914" y="4169229"/>
                  <a:pt x="3854212" y="4182827"/>
                  <a:pt x="3864428" y="4191000"/>
                </a:cubicBezTo>
                <a:cubicBezTo>
                  <a:pt x="3873388" y="4198168"/>
                  <a:pt x="3886200" y="4198257"/>
                  <a:pt x="3897086" y="4201886"/>
                </a:cubicBezTo>
                <a:cubicBezTo>
                  <a:pt x="3918857" y="4198257"/>
                  <a:pt x="3942659" y="4200871"/>
                  <a:pt x="3962400" y="4191000"/>
                </a:cubicBezTo>
                <a:cubicBezTo>
                  <a:pt x="4040197" y="4152101"/>
                  <a:pt x="3906622" y="4142833"/>
                  <a:pt x="4038600" y="4169229"/>
                </a:cubicBezTo>
                <a:cubicBezTo>
                  <a:pt x="4042229" y="4180115"/>
                  <a:pt x="4044354" y="4191623"/>
                  <a:pt x="4049486" y="4201886"/>
                </a:cubicBezTo>
                <a:cubicBezTo>
                  <a:pt x="4091690" y="4286295"/>
                  <a:pt x="4054781" y="4185116"/>
                  <a:pt x="4082143" y="4267200"/>
                </a:cubicBezTo>
                <a:cubicBezTo>
                  <a:pt x="4085771" y="4292600"/>
                  <a:pt x="4089127" y="4318041"/>
                  <a:pt x="4093028" y="4343400"/>
                </a:cubicBezTo>
                <a:cubicBezTo>
                  <a:pt x="4096745" y="4367559"/>
                  <a:pt x="4101642" y="4415055"/>
                  <a:pt x="4114800" y="4441371"/>
                </a:cubicBezTo>
                <a:cubicBezTo>
                  <a:pt x="4120651" y="4453073"/>
                  <a:pt x="4127320" y="4464778"/>
                  <a:pt x="4136571" y="4474029"/>
                </a:cubicBezTo>
                <a:cubicBezTo>
                  <a:pt x="4145822" y="4483280"/>
                  <a:pt x="4159012" y="4487627"/>
                  <a:pt x="4169228" y="4495800"/>
                </a:cubicBezTo>
                <a:cubicBezTo>
                  <a:pt x="4177242" y="4502211"/>
                  <a:pt x="4183743" y="4510314"/>
                  <a:pt x="4191000" y="4517571"/>
                </a:cubicBezTo>
                <a:lnTo>
                  <a:pt x="4212771" y="4582886"/>
                </a:lnTo>
                <a:cubicBezTo>
                  <a:pt x="4216400" y="4593772"/>
                  <a:pt x="4220874" y="4604411"/>
                  <a:pt x="4223657" y="4615543"/>
                </a:cubicBezTo>
                <a:cubicBezTo>
                  <a:pt x="4240108" y="4681347"/>
                  <a:pt x="4229813" y="4644898"/>
                  <a:pt x="4256314" y="4724400"/>
                </a:cubicBezTo>
                <a:lnTo>
                  <a:pt x="4267200" y="4757057"/>
                </a:lnTo>
                <a:cubicBezTo>
                  <a:pt x="4270829" y="4767943"/>
                  <a:pt x="4269972" y="4781600"/>
                  <a:pt x="4278086" y="4789714"/>
                </a:cubicBezTo>
                <a:lnTo>
                  <a:pt x="4299857" y="4811486"/>
                </a:lnTo>
                <a:cubicBezTo>
                  <a:pt x="4303486" y="4851400"/>
                  <a:pt x="4313817" y="4891268"/>
                  <a:pt x="4310743" y="4931229"/>
                </a:cubicBezTo>
                <a:cubicBezTo>
                  <a:pt x="4309956" y="4941462"/>
                  <a:pt x="4299234" y="4953000"/>
                  <a:pt x="4288971" y="4953000"/>
                </a:cubicBezTo>
                <a:cubicBezTo>
                  <a:pt x="4275888" y="4953000"/>
                  <a:pt x="4267200" y="4938486"/>
                  <a:pt x="4256314" y="4931229"/>
                </a:cubicBezTo>
                <a:cubicBezTo>
                  <a:pt x="4245428" y="4938486"/>
                  <a:pt x="4232908" y="4943749"/>
                  <a:pt x="4223657" y="4953000"/>
                </a:cubicBezTo>
                <a:cubicBezTo>
                  <a:pt x="4214406" y="4962251"/>
                  <a:pt x="4210059" y="4975441"/>
                  <a:pt x="4201886" y="4985657"/>
                </a:cubicBezTo>
                <a:cubicBezTo>
                  <a:pt x="4195475" y="4993671"/>
                  <a:pt x="4187371" y="5000172"/>
                  <a:pt x="4180114" y="5007429"/>
                </a:cubicBezTo>
                <a:lnTo>
                  <a:pt x="4201886" y="5072743"/>
                </a:lnTo>
                <a:lnTo>
                  <a:pt x="4212771" y="5105400"/>
                </a:lnTo>
                <a:cubicBezTo>
                  <a:pt x="4195479" y="5157278"/>
                  <a:pt x="4203773" y="5164850"/>
                  <a:pt x="4169228" y="5192486"/>
                </a:cubicBezTo>
                <a:cubicBezTo>
                  <a:pt x="4159012" y="5200659"/>
                  <a:pt x="4148273" y="5208406"/>
                  <a:pt x="4136571" y="5214257"/>
                </a:cubicBezTo>
                <a:cubicBezTo>
                  <a:pt x="4126308" y="5219389"/>
                  <a:pt x="4114800" y="5221514"/>
                  <a:pt x="4103914" y="5225143"/>
                </a:cubicBezTo>
                <a:cubicBezTo>
                  <a:pt x="4066938" y="5280607"/>
                  <a:pt x="4073110" y="5256180"/>
                  <a:pt x="4093028" y="5355771"/>
                </a:cubicBezTo>
                <a:cubicBezTo>
                  <a:pt x="4097529" y="5378275"/>
                  <a:pt x="4093028" y="5413829"/>
                  <a:pt x="4114800" y="5421086"/>
                </a:cubicBezTo>
                <a:lnTo>
                  <a:pt x="4180114" y="5442857"/>
                </a:lnTo>
                <a:cubicBezTo>
                  <a:pt x="4191000" y="5439228"/>
                  <a:pt x="4202932" y="5437875"/>
                  <a:pt x="4212771" y="5431971"/>
                </a:cubicBezTo>
                <a:cubicBezTo>
                  <a:pt x="4221572" y="5426691"/>
                  <a:pt x="4225363" y="5414790"/>
                  <a:pt x="4234543" y="5410200"/>
                </a:cubicBezTo>
                <a:cubicBezTo>
                  <a:pt x="4247925" y="5403509"/>
                  <a:pt x="4263572" y="5402943"/>
                  <a:pt x="4278086" y="5399314"/>
                </a:cubicBezTo>
                <a:lnTo>
                  <a:pt x="4310743" y="5301343"/>
                </a:lnTo>
                <a:cubicBezTo>
                  <a:pt x="4314371" y="5290457"/>
                  <a:pt x="4313514" y="5276800"/>
                  <a:pt x="4321628" y="5268686"/>
                </a:cubicBezTo>
                <a:cubicBezTo>
                  <a:pt x="4339771" y="5250543"/>
                  <a:pt x="4361825" y="5235606"/>
                  <a:pt x="4376057" y="5214257"/>
                </a:cubicBezTo>
                <a:cubicBezTo>
                  <a:pt x="4409213" y="5164522"/>
                  <a:pt x="4388579" y="5190849"/>
                  <a:pt x="4441371" y="5138057"/>
                </a:cubicBezTo>
                <a:cubicBezTo>
                  <a:pt x="4448628" y="5130800"/>
                  <a:pt x="4453407" y="5119532"/>
                  <a:pt x="4463143" y="5116286"/>
                </a:cubicBezTo>
                <a:lnTo>
                  <a:pt x="4495800" y="5105400"/>
                </a:lnTo>
                <a:cubicBezTo>
                  <a:pt x="4534247" y="4990063"/>
                  <a:pt x="4471616" y="5187599"/>
                  <a:pt x="4517571" y="4865914"/>
                </a:cubicBezTo>
                <a:cubicBezTo>
                  <a:pt x="4519022" y="4855754"/>
                  <a:pt x="4532086" y="4851400"/>
                  <a:pt x="4539343" y="4844143"/>
                </a:cubicBezTo>
                <a:cubicBezTo>
                  <a:pt x="4542971" y="4833257"/>
                  <a:pt x="4544325" y="4821325"/>
                  <a:pt x="4550228" y="4811486"/>
                </a:cubicBezTo>
                <a:cubicBezTo>
                  <a:pt x="4564379" y="4787901"/>
                  <a:pt x="4579855" y="4785915"/>
                  <a:pt x="4604657" y="4778829"/>
                </a:cubicBezTo>
                <a:cubicBezTo>
                  <a:pt x="4619042" y="4774719"/>
                  <a:pt x="4633870" y="4772242"/>
                  <a:pt x="4648200" y="4767943"/>
                </a:cubicBezTo>
                <a:cubicBezTo>
                  <a:pt x="4670181" y="4761348"/>
                  <a:pt x="4713514" y="4746171"/>
                  <a:pt x="4713514" y="4746171"/>
                </a:cubicBezTo>
                <a:cubicBezTo>
                  <a:pt x="4734974" y="4681794"/>
                  <a:pt x="4732777" y="4702928"/>
                  <a:pt x="4713514" y="4593771"/>
                </a:cubicBezTo>
                <a:cubicBezTo>
                  <a:pt x="4709526" y="4571171"/>
                  <a:pt x="4713514" y="4535714"/>
                  <a:pt x="4691743" y="4528457"/>
                </a:cubicBezTo>
                <a:lnTo>
                  <a:pt x="4659086" y="4517571"/>
                </a:lnTo>
                <a:cubicBezTo>
                  <a:pt x="4655457" y="4506685"/>
                  <a:pt x="4657681" y="4491378"/>
                  <a:pt x="4648200" y="4484914"/>
                </a:cubicBezTo>
                <a:cubicBezTo>
                  <a:pt x="4610010" y="4458876"/>
                  <a:pt x="4405478" y="4374293"/>
                  <a:pt x="4354286" y="4288971"/>
                </a:cubicBezTo>
                <a:cubicBezTo>
                  <a:pt x="4348382" y="4279132"/>
                  <a:pt x="4376057" y="4296228"/>
                  <a:pt x="4386943" y="4299857"/>
                </a:cubicBezTo>
                <a:cubicBezTo>
                  <a:pt x="4401457" y="4314371"/>
                  <a:pt x="4413407" y="4332014"/>
                  <a:pt x="4430486" y="4343400"/>
                </a:cubicBezTo>
                <a:cubicBezTo>
                  <a:pt x="4441372" y="4350657"/>
                  <a:pt x="4453210" y="4356657"/>
                  <a:pt x="4463143" y="4365171"/>
                </a:cubicBezTo>
                <a:cubicBezTo>
                  <a:pt x="4478728" y="4378529"/>
                  <a:pt x="4527054" y="4411260"/>
                  <a:pt x="4506686" y="4408714"/>
                </a:cubicBezTo>
                <a:lnTo>
                  <a:pt x="4419600" y="4397829"/>
                </a:lnTo>
                <a:cubicBezTo>
                  <a:pt x="4424619" y="4362700"/>
                  <a:pt x="4430523" y="4288915"/>
                  <a:pt x="4452257" y="4256314"/>
                </a:cubicBezTo>
                <a:lnTo>
                  <a:pt x="4474028" y="4223657"/>
                </a:lnTo>
                <a:cubicBezTo>
                  <a:pt x="4476227" y="4210464"/>
                  <a:pt x="4483431" y="4146301"/>
                  <a:pt x="4495800" y="4125686"/>
                </a:cubicBezTo>
                <a:cubicBezTo>
                  <a:pt x="4501080" y="4116885"/>
                  <a:pt x="4510314" y="4111171"/>
                  <a:pt x="4517571" y="4103914"/>
                </a:cubicBezTo>
                <a:cubicBezTo>
                  <a:pt x="4521200" y="4089400"/>
                  <a:pt x="4524158" y="4074701"/>
                  <a:pt x="4528457" y="4060371"/>
                </a:cubicBezTo>
                <a:cubicBezTo>
                  <a:pt x="4535051" y="4038390"/>
                  <a:pt x="4542971" y="4016828"/>
                  <a:pt x="4550228" y="3995057"/>
                </a:cubicBezTo>
                <a:lnTo>
                  <a:pt x="4572000" y="3929743"/>
                </a:lnTo>
                <a:cubicBezTo>
                  <a:pt x="4575629" y="3918857"/>
                  <a:pt x="4572000" y="3900715"/>
                  <a:pt x="4582886" y="3897086"/>
                </a:cubicBezTo>
                <a:lnTo>
                  <a:pt x="4648200" y="3875314"/>
                </a:lnTo>
                <a:cubicBezTo>
                  <a:pt x="4666343" y="3878943"/>
                  <a:pt x="4684678" y="3881713"/>
                  <a:pt x="4702628" y="3886200"/>
                </a:cubicBezTo>
                <a:cubicBezTo>
                  <a:pt x="4713760" y="3888983"/>
                  <a:pt x="4727172" y="3888972"/>
                  <a:pt x="4735286" y="3897086"/>
                </a:cubicBezTo>
                <a:cubicBezTo>
                  <a:pt x="4743399" y="3905199"/>
                  <a:pt x="4776455" y="3969684"/>
                  <a:pt x="4800600" y="3984171"/>
                </a:cubicBezTo>
                <a:cubicBezTo>
                  <a:pt x="4810439" y="3990075"/>
                  <a:pt x="4822371" y="3991428"/>
                  <a:pt x="4833257" y="3995057"/>
                </a:cubicBezTo>
                <a:cubicBezTo>
                  <a:pt x="4895008" y="4056811"/>
                  <a:pt x="4837302" y="4008661"/>
                  <a:pt x="5018314" y="4027714"/>
                </a:cubicBezTo>
                <a:cubicBezTo>
                  <a:pt x="5033193" y="4029280"/>
                  <a:pt x="5047343" y="4034971"/>
                  <a:pt x="5061857" y="4038600"/>
                </a:cubicBezTo>
                <a:lnTo>
                  <a:pt x="5083628" y="4103914"/>
                </a:lnTo>
                <a:cubicBezTo>
                  <a:pt x="5087257" y="4114800"/>
                  <a:pt x="5086400" y="4128457"/>
                  <a:pt x="5094514" y="4136571"/>
                </a:cubicBezTo>
                <a:cubicBezTo>
                  <a:pt x="5112657" y="4154714"/>
                  <a:pt x="5127594" y="4176768"/>
                  <a:pt x="5148943" y="4191000"/>
                </a:cubicBezTo>
                <a:cubicBezTo>
                  <a:pt x="5190140" y="4218464"/>
                  <a:pt x="5172349" y="4203520"/>
                  <a:pt x="5203371" y="4234543"/>
                </a:cubicBezTo>
                <a:cubicBezTo>
                  <a:pt x="5207000" y="4245429"/>
                  <a:pt x="5207892" y="4257653"/>
                  <a:pt x="5214257" y="4267200"/>
                </a:cubicBezTo>
                <a:cubicBezTo>
                  <a:pt x="5277754" y="4362444"/>
                  <a:pt x="5245795" y="4225251"/>
                  <a:pt x="5257800" y="4169229"/>
                </a:cubicBezTo>
                <a:cubicBezTo>
                  <a:pt x="5259950" y="4159194"/>
                  <a:pt x="5272314" y="4154714"/>
                  <a:pt x="5279571" y="4147457"/>
                </a:cubicBezTo>
                <a:cubicBezTo>
                  <a:pt x="5283200" y="4136571"/>
                  <a:pt x="5290457" y="4126275"/>
                  <a:pt x="5290457" y="4114800"/>
                </a:cubicBezTo>
                <a:cubicBezTo>
                  <a:pt x="5290457" y="4061502"/>
                  <a:pt x="5297862" y="4002462"/>
                  <a:pt x="5257800" y="3962400"/>
                </a:cubicBezTo>
                <a:cubicBezTo>
                  <a:pt x="5248549" y="3953149"/>
                  <a:pt x="5236029" y="3947886"/>
                  <a:pt x="5225143" y="3940629"/>
                </a:cubicBezTo>
                <a:cubicBezTo>
                  <a:pt x="5172090" y="3861049"/>
                  <a:pt x="5237635" y="3944886"/>
                  <a:pt x="5170714" y="3897086"/>
                </a:cubicBezTo>
                <a:cubicBezTo>
                  <a:pt x="5154011" y="3885155"/>
                  <a:pt x="5146644" y="3860034"/>
                  <a:pt x="5127171" y="3853543"/>
                </a:cubicBezTo>
                <a:cubicBezTo>
                  <a:pt x="5092680" y="3842046"/>
                  <a:pt x="5092001" y="3845002"/>
                  <a:pt x="5061857" y="3820886"/>
                </a:cubicBezTo>
                <a:cubicBezTo>
                  <a:pt x="5053843" y="3814475"/>
                  <a:pt x="5048887" y="3804394"/>
                  <a:pt x="5040086" y="3799114"/>
                </a:cubicBezTo>
                <a:cubicBezTo>
                  <a:pt x="5030246" y="3793210"/>
                  <a:pt x="5018314" y="3791857"/>
                  <a:pt x="5007428" y="3788229"/>
                </a:cubicBezTo>
                <a:cubicBezTo>
                  <a:pt x="4985657" y="3773715"/>
                  <a:pt x="4966937" y="3752961"/>
                  <a:pt x="4942114" y="3744686"/>
                </a:cubicBezTo>
                <a:lnTo>
                  <a:pt x="4876800" y="3722914"/>
                </a:lnTo>
                <a:cubicBezTo>
                  <a:pt x="4859554" y="3705669"/>
                  <a:pt x="4850632" y="3690257"/>
                  <a:pt x="4822371" y="3690257"/>
                </a:cubicBezTo>
                <a:cubicBezTo>
                  <a:pt x="4810896" y="3690257"/>
                  <a:pt x="4800600" y="3697514"/>
                  <a:pt x="4789714" y="3701143"/>
                </a:cubicBezTo>
                <a:cubicBezTo>
                  <a:pt x="4782457" y="3693886"/>
                  <a:pt x="4773223" y="3688172"/>
                  <a:pt x="4767943" y="3679371"/>
                </a:cubicBezTo>
                <a:cubicBezTo>
                  <a:pt x="4762039" y="3669532"/>
                  <a:pt x="4766394" y="3653383"/>
                  <a:pt x="4757057" y="3646714"/>
                </a:cubicBezTo>
                <a:cubicBezTo>
                  <a:pt x="4738383" y="3633375"/>
                  <a:pt x="4691743" y="3624943"/>
                  <a:pt x="4691743" y="3624943"/>
                </a:cubicBezTo>
                <a:cubicBezTo>
                  <a:pt x="4642896" y="3576096"/>
                  <a:pt x="4700906" y="3627615"/>
                  <a:pt x="4637314" y="3592286"/>
                </a:cubicBezTo>
                <a:cubicBezTo>
                  <a:pt x="4518325" y="3526181"/>
                  <a:pt x="4630554" y="3554599"/>
                  <a:pt x="4463143" y="3537857"/>
                </a:cubicBezTo>
                <a:cubicBezTo>
                  <a:pt x="4420617" y="3495333"/>
                  <a:pt x="4465239" y="3533463"/>
                  <a:pt x="4408714" y="3505200"/>
                </a:cubicBezTo>
                <a:cubicBezTo>
                  <a:pt x="4397012" y="3499349"/>
                  <a:pt x="4388012" y="3488742"/>
                  <a:pt x="4376057" y="3483429"/>
                </a:cubicBezTo>
                <a:cubicBezTo>
                  <a:pt x="4355086" y="3474108"/>
                  <a:pt x="4332514" y="3468914"/>
                  <a:pt x="4310743" y="3461657"/>
                </a:cubicBezTo>
                <a:lnTo>
                  <a:pt x="4278086" y="3450771"/>
                </a:lnTo>
                <a:cubicBezTo>
                  <a:pt x="4270829" y="3443514"/>
                  <a:pt x="4265115" y="3434280"/>
                  <a:pt x="4256314" y="3429000"/>
                </a:cubicBezTo>
                <a:cubicBezTo>
                  <a:pt x="4246475" y="3423096"/>
                  <a:pt x="4232617" y="3425282"/>
                  <a:pt x="4223657" y="3418114"/>
                </a:cubicBezTo>
                <a:cubicBezTo>
                  <a:pt x="4213441" y="3409941"/>
                  <a:pt x="4212980" y="3392391"/>
                  <a:pt x="4201886" y="3385457"/>
                </a:cubicBezTo>
                <a:cubicBezTo>
                  <a:pt x="4182425" y="3373294"/>
                  <a:pt x="4136571" y="3363686"/>
                  <a:pt x="4136571" y="3363686"/>
                </a:cubicBezTo>
                <a:cubicBezTo>
                  <a:pt x="4115998" y="3343113"/>
                  <a:pt x="4069160" y="3322240"/>
                  <a:pt x="4103914" y="3287486"/>
                </a:cubicBezTo>
                <a:cubicBezTo>
                  <a:pt x="4112028" y="3279372"/>
                  <a:pt x="4125685" y="3280229"/>
                  <a:pt x="4136571" y="3276600"/>
                </a:cubicBezTo>
                <a:cubicBezTo>
                  <a:pt x="4151085" y="3262086"/>
                  <a:pt x="4173623" y="3252530"/>
                  <a:pt x="4180114" y="3233057"/>
                </a:cubicBezTo>
                <a:cubicBezTo>
                  <a:pt x="4183743" y="3222171"/>
                  <a:pt x="4185868" y="3210663"/>
                  <a:pt x="4191000" y="3200400"/>
                </a:cubicBezTo>
                <a:cubicBezTo>
                  <a:pt x="4233204" y="3115991"/>
                  <a:pt x="4196295" y="3217170"/>
                  <a:pt x="4223657" y="3135086"/>
                </a:cubicBezTo>
                <a:cubicBezTo>
                  <a:pt x="4220028" y="3124200"/>
                  <a:pt x="4222108" y="3109098"/>
                  <a:pt x="4212771" y="3102429"/>
                </a:cubicBezTo>
                <a:cubicBezTo>
                  <a:pt x="4194097" y="3089090"/>
                  <a:pt x="4147457" y="3080657"/>
                  <a:pt x="4147457" y="3080657"/>
                </a:cubicBezTo>
                <a:cubicBezTo>
                  <a:pt x="3993962" y="3093449"/>
                  <a:pt x="4058278" y="3077726"/>
                  <a:pt x="3951514" y="3113314"/>
                </a:cubicBezTo>
                <a:lnTo>
                  <a:pt x="3886200" y="3135086"/>
                </a:lnTo>
                <a:lnTo>
                  <a:pt x="3853543" y="3145971"/>
                </a:lnTo>
                <a:cubicBezTo>
                  <a:pt x="3835447" y="3127876"/>
                  <a:pt x="3823831" y="3113415"/>
                  <a:pt x="3799114" y="3102429"/>
                </a:cubicBezTo>
                <a:cubicBezTo>
                  <a:pt x="3778143" y="3093108"/>
                  <a:pt x="3733800" y="3080657"/>
                  <a:pt x="3733800" y="3080657"/>
                </a:cubicBezTo>
                <a:cubicBezTo>
                  <a:pt x="3687651" y="3034510"/>
                  <a:pt x="3741012" y="3079433"/>
                  <a:pt x="3646714" y="3048000"/>
                </a:cubicBezTo>
                <a:cubicBezTo>
                  <a:pt x="3634302" y="3043863"/>
                  <a:pt x="3624943" y="3033486"/>
                  <a:pt x="3614057" y="3026229"/>
                </a:cubicBezTo>
                <a:cubicBezTo>
                  <a:pt x="3592864" y="2962650"/>
                  <a:pt x="3619753" y="3021039"/>
                  <a:pt x="3570514" y="2971800"/>
                </a:cubicBezTo>
                <a:cubicBezTo>
                  <a:pt x="3561263" y="2962549"/>
                  <a:pt x="3558959" y="2947316"/>
                  <a:pt x="3548743" y="2939143"/>
                </a:cubicBezTo>
                <a:cubicBezTo>
                  <a:pt x="3539783" y="2931975"/>
                  <a:pt x="3526349" y="2933389"/>
                  <a:pt x="3516086" y="2928257"/>
                </a:cubicBezTo>
                <a:cubicBezTo>
                  <a:pt x="3504384" y="2922406"/>
                  <a:pt x="3494314" y="2913743"/>
                  <a:pt x="3483428" y="2906486"/>
                </a:cubicBezTo>
                <a:cubicBezTo>
                  <a:pt x="3479800" y="2895600"/>
                  <a:pt x="3481880" y="2880498"/>
                  <a:pt x="3472543" y="2873829"/>
                </a:cubicBezTo>
                <a:cubicBezTo>
                  <a:pt x="3453868" y="2860490"/>
                  <a:pt x="3407228" y="2852057"/>
                  <a:pt x="3407228" y="2852057"/>
                </a:cubicBezTo>
                <a:cubicBezTo>
                  <a:pt x="3399971" y="2841171"/>
                  <a:pt x="3394708" y="2828651"/>
                  <a:pt x="3385457" y="2819400"/>
                </a:cubicBezTo>
                <a:cubicBezTo>
                  <a:pt x="3376206" y="2810149"/>
                  <a:pt x="3360973" y="2807845"/>
                  <a:pt x="3352800" y="2797629"/>
                </a:cubicBezTo>
                <a:cubicBezTo>
                  <a:pt x="3345632" y="2788669"/>
                  <a:pt x="3349082" y="2773931"/>
                  <a:pt x="3341914" y="2764971"/>
                </a:cubicBezTo>
                <a:cubicBezTo>
                  <a:pt x="3333741" y="2754755"/>
                  <a:pt x="3319308" y="2751575"/>
                  <a:pt x="3309257" y="2743200"/>
                </a:cubicBezTo>
                <a:cubicBezTo>
                  <a:pt x="3297430" y="2733345"/>
                  <a:pt x="3287486" y="2721429"/>
                  <a:pt x="3276600" y="2710543"/>
                </a:cubicBezTo>
                <a:cubicBezTo>
                  <a:pt x="3236897" y="2591438"/>
                  <a:pt x="3300218" y="2771847"/>
                  <a:pt x="3243943" y="2645229"/>
                </a:cubicBezTo>
                <a:cubicBezTo>
                  <a:pt x="3234622" y="2624258"/>
                  <a:pt x="3229428" y="2601686"/>
                  <a:pt x="3222171" y="2579914"/>
                </a:cubicBezTo>
                <a:cubicBezTo>
                  <a:pt x="3218542" y="2569028"/>
                  <a:pt x="3213536" y="2558509"/>
                  <a:pt x="3211286" y="2547257"/>
                </a:cubicBezTo>
                <a:cubicBezTo>
                  <a:pt x="3204029" y="2510971"/>
                  <a:pt x="3201216" y="2473505"/>
                  <a:pt x="3189514" y="2438400"/>
                </a:cubicBezTo>
                <a:lnTo>
                  <a:pt x="3156857" y="2340429"/>
                </a:lnTo>
                <a:cubicBezTo>
                  <a:pt x="3153228" y="2329543"/>
                  <a:pt x="3148754" y="2318903"/>
                  <a:pt x="3145971" y="2307771"/>
                </a:cubicBezTo>
                <a:cubicBezTo>
                  <a:pt x="3138714" y="2278743"/>
                  <a:pt x="3133662" y="2249072"/>
                  <a:pt x="3124200" y="2220686"/>
                </a:cubicBezTo>
                <a:cubicBezTo>
                  <a:pt x="3120571" y="2209800"/>
                  <a:pt x="3119983" y="2197366"/>
                  <a:pt x="3113314" y="2188029"/>
                </a:cubicBezTo>
                <a:cubicBezTo>
                  <a:pt x="3101383" y="2171326"/>
                  <a:pt x="3084285" y="2159000"/>
                  <a:pt x="3069771" y="2144486"/>
                </a:cubicBezTo>
                <a:lnTo>
                  <a:pt x="3048000" y="2122714"/>
                </a:lnTo>
                <a:cubicBezTo>
                  <a:pt x="3040743" y="2115457"/>
                  <a:pt x="3035964" y="2104189"/>
                  <a:pt x="3026228" y="2100943"/>
                </a:cubicBezTo>
                <a:cubicBezTo>
                  <a:pt x="2994621" y="2090407"/>
                  <a:pt x="2987770" y="2091306"/>
                  <a:pt x="2960914" y="2068286"/>
                </a:cubicBezTo>
                <a:cubicBezTo>
                  <a:pt x="2945329" y="2054928"/>
                  <a:pt x="2936844" y="2031234"/>
                  <a:pt x="2917371" y="2024743"/>
                </a:cubicBezTo>
                <a:cubicBezTo>
                  <a:pt x="2835287" y="1997381"/>
                  <a:pt x="2936466" y="2034290"/>
                  <a:pt x="2852057" y="1992086"/>
                </a:cubicBezTo>
                <a:cubicBezTo>
                  <a:pt x="2841794" y="1986954"/>
                  <a:pt x="2830286" y="1984829"/>
                  <a:pt x="2819400" y="1981200"/>
                </a:cubicBezTo>
                <a:cubicBezTo>
                  <a:pt x="2804886" y="1966686"/>
                  <a:pt x="2787243" y="1954736"/>
                  <a:pt x="2775857" y="1937657"/>
                </a:cubicBezTo>
                <a:cubicBezTo>
                  <a:pt x="2768600" y="1926771"/>
                  <a:pt x="2764302" y="1913173"/>
                  <a:pt x="2754086" y="1905000"/>
                </a:cubicBezTo>
                <a:cubicBezTo>
                  <a:pt x="2745126" y="1897832"/>
                  <a:pt x="2732314" y="1897743"/>
                  <a:pt x="2721428" y="1894114"/>
                </a:cubicBezTo>
                <a:cubicBezTo>
                  <a:pt x="2684106" y="1838130"/>
                  <a:pt x="2718837" y="1881155"/>
                  <a:pt x="2667000" y="1839686"/>
                </a:cubicBezTo>
                <a:cubicBezTo>
                  <a:pt x="2658986" y="1833275"/>
                  <a:pt x="2651639" y="1825928"/>
                  <a:pt x="2645228" y="1817914"/>
                </a:cubicBezTo>
                <a:cubicBezTo>
                  <a:pt x="2637055" y="1807698"/>
                  <a:pt x="2633673" y="1793430"/>
                  <a:pt x="2623457" y="1785257"/>
                </a:cubicBezTo>
                <a:cubicBezTo>
                  <a:pt x="2614497" y="1778089"/>
                  <a:pt x="2601686" y="1778000"/>
                  <a:pt x="2590800" y="1774371"/>
                </a:cubicBezTo>
                <a:cubicBezTo>
                  <a:pt x="2583543" y="1752600"/>
                  <a:pt x="2581758" y="1728152"/>
                  <a:pt x="2569028" y="1709057"/>
                </a:cubicBezTo>
                <a:cubicBezTo>
                  <a:pt x="2540892" y="1666853"/>
                  <a:pt x="2551394" y="1688811"/>
                  <a:pt x="2536371" y="1643743"/>
                </a:cubicBezTo>
                <a:cubicBezTo>
                  <a:pt x="2540000" y="1567543"/>
                  <a:pt x="2528755" y="1489152"/>
                  <a:pt x="2547257" y="1415143"/>
                </a:cubicBezTo>
                <a:cubicBezTo>
                  <a:pt x="2550886" y="1400629"/>
                  <a:pt x="2575839" y="1426029"/>
                  <a:pt x="2590800" y="1426029"/>
                </a:cubicBezTo>
                <a:cubicBezTo>
                  <a:pt x="2602275" y="1426029"/>
                  <a:pt x="2612571" y="1418772"/>
                  <a:pt x="2623457" y="1415143"/>
                </a:cubicBezTo>
                <a:cubicBezTo>
                  <a:pt x="2627086" y="1404257"/>
                  <a:pt x="2634343" y="1393961"/>
                  <a:pt x="2634343" y="1382486"/>
                </a:cubicBezTo>
                <a:cubicBezTo>
                  <a:pt x="2634343" y="1365761"/>
                  <a:pt x="2623797" y="1306966"/>
                  <a:pt x="2612571" y="1284514"/>
                </a:cubicBezTo>
                <a:cubicBezTo>
                  <a:pt x="2606720" y="1272812"/>
                  <a:pt x="2601016" y="1260030"/>
                  <a:pt x="2590800" y="1251857"/>
                </a:cubicBezTo>
                <a:cubicBezTo>
                  <a:pt x="2581840" y="1244689"/>
                  <a:pt x="2568406" y="1246103"/>
                  <a:pt x="2558143" y="1240971"/>
                </a:cubicBezTo>
                <a:cubicBezTo>
                  <a:pt x="2546441" y="1235120"/>
                  <a:pt x="2536372" y="1226457"/>
                  <a:pt x="2525486" y="1219200"/>
                </a:cubicBezTo>
                <a:cubicBezTo>
                  <a:pt x="2521857" y="1208314"/>
                  <a:pt x="2514600" y="1198018"/>
                  <a:pt x="2514600" y="1186543"/>
                </a:cubicBezTo>
                <a:cubicBezTo>
                  <a:pt x="2514600" y="1171582"/>
                  <a:pt x="2521376" y="1157385"/>
                  <a:pt x="2525486" y="1143000"/>
                </a:cubicBezTo>
                <a:cubicBezTo>
                  <a:pt x="2528638" y="1131967"/>
                  <a:pt x="2530468" y="1120182"/>
                  <a:pt x="2536371" y="1110343"/>
                </a:cubicBezTo>
                <a:cubicBezTo>
                  <a:pt x="2555371" y="1078677"/>
                  <a:pt x="2590890" y="1077656"/>
                  <a:pt x="2623457" y="1066800"/>
                </a:cubicBezTo>
                <a:cubicBezTo>
                  <a:pt x="2634343" y="1063171"/>
                  <a:pt x="2644862" y="1058164"/>
                  <a:pt x="2656114" y="1055914"/>
                </a:cubicBezTo>
                <a:cubicBezTo>
                  <a:pt x="2721795" y="1042779"/>
                  <a:pt x="2692990" y="1050880"/>
                  <a:pt x="2743200" y="1034143"/>
                </a:cubicBezTo>
                <a:cubicBezTo>
                  <a:pt x="2757714" y="1019629"/>
                  <a:pt x="2767270" y="997091"/>
                  <a:pt x="2786743" y="990600"/>
                </a:cubicBezTo>
                <a:cubicBezTo>
                  <a:pt x="2869610" y="962978"/>
                  <a:pt x="2829554" y="973330"/>
                  <a:pt x="2906486" y="957943"/>
                </a:cubicBezTo>
                <a:cubicBezTo>
                  <a:pt x="2910114" y="947057"/>
                  <a:pt x="2911468" y="935125"/>
                  <a:pt x="2917371" y="925286"/>
                </a:cubicBezTo>
                <a:cubicBezTo>
                  <a:pt x="2954505" y="863395"/>
                  <a:pt x="3052260" y="911055"/>
                  <a:pt x="3102428" y="914400"/>
                </a:cubicBezTo>
                <a:cubicBezTo>
                  <a:pt x="3109685" y="921657"/>
                  <a:pt x="3122513" y="926047"/>
                  <a:pt x="3124200" y="936171"/>
                </a:cubicBezTo>
                <a:cubicBezTo>
                  <a:pt x="3129932" y="970563"/>
                  <a:pt x="3110785" y="982243"/>
                  <a:pt x="3091543" y="1001486"/>
                </a:cubicBezTo>
                <a:cubicBezTo>
                  <a:pt x="3062994" y="1087130"/>
                  <a:pt x="3069869" y="1053031"/>
                  <a:pt x="3091543" y="1219200"/>
                </a:cubicBezTo>
                <a:cubicBezTo>
                  <a:pt x="3099048" y="1276739"/>
                  <a:pt x="3104918" y="1276118"/>
                  <a:pt x="3135086" y="1306286"/>
                </a:cubicBezTo>
                <a:cubicBezTo>
                  <a:pt x="3138714" y="1317172"/>
                  <a:pt x="3140067" y="1329104"/>
                  <a:pt x="3145971" y="1338943"/>
                </a:cubicBezTo>
                <a:cubicBezTo>
                  <a:pt x="3151251" y="1347744"/>
                  <a:pt x="3161332" y="1352700"/>
                  <a:pt x="3167743" y="1360714"/>
                </a:cubicBezTo>
                <a:cubicBezTo>
                  <a:pt x="3222677" y="1429381"/>
                  <a:pt x="3158713" y="1362570"/>
                  <a:pt x="3211286" y="1415143"/>
                </a:cubicBezTo>
                <a:cubicBezTo>
                  <a:pt x="3214914" y="1426029"/>
                  <a:pt x="3210697" y="1447800"/>
                  <a:pt x="3222171" y="1447800"/>
                </a:cubicBezTo>
                <a:cubicBezTo>
                  <a:pt x="3233646" y="1447800"/>
                  <a:pt x="3225889" y="1424103"/>
                  <a:pt x="3233057" y="1415143"/>
                </a:cubicBezTo>
                <a:cubicBezTo>
                  <a:pt x="3241230" y="1404927"/>
                  <a:pt x="3255498" y="1401544"/>
                  <a:pt x="3265714" y="1393371"/>
                </a:cubicBezTo>
                <a:cubicBezTo>
                  <a:pt x="3273728" y="1386960"/>
                  <a:pt x="3280229" y="1378857"/>
                  <a:pt x="3287486" y="1371600"/>
                </a:cubicBezTo>
                <a:cubicBezTo>
                  <a:pt x="3312950" y="1244270"/>
                  <a:pt x="3278317" y="1365110"/>
                  <a:pt x="3320143" y="1295400"/>
                </a:cubicBezTo>
                <a:cubicBezTo>
                  <a:pt x="3362539" y="1224741"/>
                  <a:pt x="3297632" y="1296139"/>
                  <a:pt x="3352800" y="1240971"/>
                </a:cubicBezTo>
                <a:cubicBezTo>
                  <a:pt x="3356429" y="1222828"/>
                  <a:pt x="3359672" y="1204604"/>
                  <a:pt x="3363686" y="1186543"/>
                </a:cubicBezTo>
                <a:cubicBezTo>
                  <a:pt x="3370510" y="1155835"/>
                  <a:pt x="3368485" y="1137944"/>
                  <a:pt x="3396343" y="1121229"/>
                </a:cubicBezTo>
                <a:cubicBezTo>
                  <a:pt x="3406182" y="1115325"/>
                  <a:pt x="3418114" y="1113972"/>
                  <a:pt x="3429000" y="1110343"/>
                </a:cubicBezTo>
                <a:cubicBezTo>
                  <a:pt x="3429374" y="1110436"/>
                  <a:pt x="3499996" y="1126910"/>
                  <a:pt x="3505200" y="1132114"/>
                </a:cubicBezTo>
                <a:cubicBezTo>
                  <a:pt x="3563259" y="1190172"/>
                  <a:pt x="3461656" y="1146627"/>
                  <a:pt x="3548743" y="1175657"/>
                </a:cubicBezTo>
                <a:cubicBezTo>
                  <a:pt x="3586741" y="1213656"/>
                  <a:pt x="3567270" y="1187694"/>
                  <a:pt x="3592286" y="1262743"/>
                </a:cubicBezTo>
                <a:cubicBezTo>
                  <a:pt x="3595915" y="1273629"/>
                  <a:pt x="3595057" y="1287287"/>
                  <a:pt x="3603171" y="1295400"/>
                </a:cubicBezTo>
                <a:lnTo>
                  <a:pt x="3624943" y="1317171"/>
                </a:lnTo>
                <a:cubicBezTo>
                  <a:pt x="3639073" y="1416089"/>
                  <a:pt x="3627714" y="1369031"/>
                  <a:pt x="3657600" y="1458686"/>
                </a:cubicBezTo>
                <a:cubicBezTo>
                  <a:pt x="3661229" y="1469572"/>
                  <a:pt x="3662121" y="1481796"/>
                  <a:pt x="3668486" y="1491343"/>
                </a:cubicBezTo>
                <a:cubicBezTo>
                  <a:pt x="3683000" y="1513114"/>
                  <a:pt x="3703753" y="1531834"/>
                  <a:pt x="3712028" y="1556657"/>
                </a:cubicBezTo>
                <a:cubicBezTo>
                  <a:pt x="3737429" y="1632857"/>
                  <a:pt x="3712029" y="1614714"/>
                  <a:pt x="3766457" y="1632857"/>
                </a:cubicBezTo>
                <a:cubicBezTo>
                  <a:pt x="3793241" y="1659641"/>
                  <a:pt x="3809499" y="1681592"/>
                  <a:pt x="3842657" y="1698171"/>
                </a:cubicBezTo>
                <a:cubicBezTo>
                  <a:pt x="3852920" y="1703303"/>
                  <a:pt x="3864428" y="1705428"/>
                  <a:pt x="3875314" y="1709057"/>
                </a:cubicBezTo>
                <a:cubicBezTo>
                  <a:pt x="3878943" y="1719943"/>
                  <a:pt x="3880296" y="1731875"/>
                  <a:pt x="3886200" y="1741714"/>
                </a:cubicBezTo>
                <a:cubicBezTo>
                  <a:pt x="3891480" y="1750515"/>
                  <a:pt x="3918234" y="1763486"/>
                  <a:pt x="3907971" y="1763486"/>
                </a:cubicBezTo>
                <a:cubicBezTo>
                  <a:pt x="3885022" y="1763486"/>
                  <a:pt x="3864428" y="1748971"/>
                  <a:pt x="3842657" y="1741714"/>
                </a:cubicBezTo>
                <a:lnTo>
                  <a:pt x="3810000" y="1730829"/>
                </a:lnTo>
                <a:lnTo>
                  <a:pt x="3777343" y="1719943"/>
                </a:lnTo>
                <a:cubicBezTo>
                  <a:pt x="3770086" y="1727200"/>
                  <a:pt x="3757584" y="1731650"/>
                  <a:pt x="3755571" y="1741714"/>
                </a:cubicBezTo>
                <a:cubicBezTo>
                  <a:pt x="3749779" y="1770675"/>
                  <a:pt x="3799790" y="1807704"/>
                  <a:pt x="3810000" y="1817914"/>
                </a:cubicBezTo>
                <a:lnTo>
                  <a:pt x="3875314" y="1883229"/>
                </a:lnTo>
                <a:cubicBezTo>
                  <a:pt x="3882571" y="1890486"/>
                  <a:pt x="3888546" y="1899307"/>
                  <a:pt x="3897086" y="1905000"/>
                </a:cubicBezTo>
                <a:cubicBezTo>
                  <a:pt x="3907972" y="1912257"/>
                  <a:pt x="3919527" y="1918598"/>
                  <a:pt x="3929743" y="1926771"/>
                </a:cubicBezTo>
                <a:cubicBezTo>
                  <a:pt x="3972437" y="1960927"/>
                  <a:pt x="3927456" y="1940523"/>
                  <a:pt x="3984171" y="1959429"/>
                </a:cubicBezTo>
                <a:cubicBezTo>
                  <a:pt x="4036749" y="2012004"/>
                  <a:pt x="3969927" y="1948032"/>
                  <a:pt x="4038600" y="2002971"/>
                </a:cubicBezTo>
                <a:cubicBezTo>
                  <a:pt x="4046614" y="2009382"/>
                  <a:pt x="4053114" y="2017486"/>
                  <a:pt x="4060371" y="2024743"/>
                </a:cubicBezTo>
                <a:cubicBezTo>
                  <a:pt x="4087994" y="2107610"/>
                  <a:pt x="4077643" y="2067554"/>
                  <a:pt x="4093028" y="2144486"/>
                </a:cubicBezTo>
                <a:cubicBezTo>
                  <a:pt x="4107542" y="2140857"/>
                  <a:pt x="4122186" y="2137710"/>
                  <a:pt x="4136571" y="2133600"/>
                </a:cubicBezTo>
                <a:cubicBezTo>
                  <a:pt x="4147604" y="2130448"/>
                  <a:pt x="4157753" y="2122714"/>
                  <a:pt x="4169228" y="2122714"/>
                </a:cubicBezTo>
                <a:cubicBezTo>
                  <a:pt x="4194886" y="2122714"/>
                  <a:pt x="4220028" y="2129971"/>
                  <a:pt x="4245428" y="2133600"/>
                </a:cubicBezTo>
                <a:cubicBezTo>
                  <a:pt x="4267200" y="2140857"/>
                  <a:pt x="4294515" y="2139143"/>
                  <a:pt x="4310743" y="2155371"/>
                </a:cubicBezTo>
                <a:cubicBezTo>
                  <a:pt x="4325257" y="2169885"/>
                  <a:pt x="4333862" y="2196871"/>
                  <a:pt x="4354286" y="2198914"/>
                </a:cubicBezTo>
                <a:lnTo>
                  <a:pt x="4463143" y="2209800"/>
                </a:lnTo>
                <a:cubicBezTo>
                  <a:pt x="4497634" y="2221297"/>
                  <a:pt x="4498313" y="2218341"/>
                  <a:pt x="4528457" y="2242457"/>
                </a:cubicBezTo>
                <a:cubicBezTo>
                  <a:pt x="4536471" y="2248868"/>
                  <a:pt x="4541427" y="2258949"/>
                  <a:pt x="4550228" y="2264229"/>
                </a:cubicBezTo>
                <a:cubicBezTo>
                  <a:pt x="4560068" y="2270133"/>
                  <a:pt x="4572000" y="2271486"/>
                  <a:pt x="4582886" y="2275114"/>
                </a:cubicBezTo>
                <a:cubicBezTo>
                  <a:pt x="4603137" y="2295366"/>
                  <a:pt x="4609848" y="2304924"/>
                  <a:pt x="4637314" y="2318657"/>
                </a:cubicBezTo>
                <a:cubicBezTo>
                  <a:pt x="4690967" y="2345483"/>
                  <a:pt x="4650636" y="2309721"/>
                  <a:pt x="4702628" y="2351314"/>
                </a:cubicBezTo>
                <a:cubicBezTo>
                  <a:pt x="4710642" y="2357725"/>
                  <a:pt x="4717989" y="2365072"/>
                  <a:pt x="4724400" y="2373086"/>
                </a:cubicBezTo>
                <a:cubicBezTo>
                  <a:pt x="4732573" y="2383302"/>
                  <a:pt x="4735955" y="2397570"/>
                  <a:pt x="4746171" y="2405743"/>
                </a:cubicBezTo>
                <a:cubicBezTo>
                  <a:pt x="4755131" y="2412911"/>
                  <a:pt x="4767942" y="2413000"/>
                  <a:pt x="4778828" y="2416629"/>
                </a:cubicBezTo>
                <a:cubicBezTo>
                  <a:pt x="4852956" y="2490753"/>
                  <a:pt x="4737114" y="2377763"/>
                  <a:pt x="4833257" y="2460171"/>
                </a:cubicBezTo>
                <a:cubicBezTo>
                  <a:pt x="4848842" y="2473529"/>
                  <a:pt x="4857327" y="2497223"/>
                  <a:pt x="4876800" y="2503714"/>
                </a:cubicBezTo>
                <a:cubicBezTo>
                  <a:pt x="4958884" y="2531076"/>
                  <a:pt x="4857705" y="2494167"/>
                  <a:pt x="4942114" y="2536371"/>
                </a:cubicBezTo>
                <a:cubicBezTo>
                  <a:pt x="4952377" y="2541503"/>
                  <a:pt x="4963885" y="2543628"/>
                  <a:pt x="4974771" y="2547257"/>
                </a:cubicBezTo>
                <a:cubicBezTo>
                  <a:pt x="4982028" y="2554514"/>
                  <a:pt x="4988529" y="2562618"/>
                  <a:pt x="4996543" y="2569029"/>
                </a:cubicBezTo>
                <a:cubicBezTo>
                  <a:pt x="5006759" y="2577202"/>
                  <a:pt x="5019949" y="2581549"/>
                  <a:pt x="5029200" y="2590800"/>
                </a:cubicBezTo>
                <a:cubicBezTo>
                  <a:pt x="5038451" y="2600051"/>
                  <a:pt x="5039877" y="2616523"/>
                  <a:pt x="5050971" y="2623457"/>
                </a:cubicBezTo>
                <a:cubicBezTo>
                  <a:pt x="5070432" y="2635620"/>
                  <a:pt x="5097191" y="2632499"/>
                  <a:pt x="5116286" y="2645229"/>
                </a:cubicBezTo>
                <a:cubicBezTo>
                  <a:pt x="5165202" y="2677839"/>
                  <a:pt x="5136796" y="2662141"/>
                  <a:pt x="5203371" y="2688771"/>
                </a:cubicBezTo>
                <a:cubicBezTo>
                  <a:pt x="5223622" y="2709022"/>
                  <a:pt x="5230335" y="2718581"/>
                  <a:pt x="5257800" y="2732314"/>
                </a:cubicBezTo>
                <a:cubicBezTo>
                  <a:pt x="5268063" y="2737446"/>
                  <a:pt x="5279571" y="2739571"/>
                  <a:pt x="5290457" y="2743200"/>
                </a:cubicBezTo>
                <a:cubicBezTo>
                  <a:pt x="5297714" y="2754086"/>
                  <a:pt x="5299536" y="2772684"/>
                  <a:pt x="5312228" y="2775857"/>
                </a:cubicBezTo>
                <a:cubicBezTo>
                  <a:pt x="5322185" y="2778346"/>
                  <a:pt x="5333269" y="2764323"/>
                  <a:pt x="5334000" y="2754086"/>
                </a:cubicBezTo>
                <a:cubicBezTo>
                  <a:pt x="5340722" y="2659983"/>
                  <a:pt x="5334000" y="2565400"/>
                  <a:pt x="5334000" y="2471057"/>
                </a:cubicBezTo>
                <a:cubicBezTo>
                  <a:pt x="5330371" y="1647371"/>
                  <a:pt x="5326743" y="823686"/>
                  <a:pt x="5323114" y="0"/>
                </a:cubicBezTo>
                <a:lnTo>
                  <a:pt x="0" y="10886"/>
                </a:lnTo>
                <a:cubicBezTo>
                  <a:pt x="3629" y="769257"/>
                  <a:pt x="3629" y="1886858"/>
                  <a:pt x="10886" y="2264229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4" name="Volný tvar 3">
            <a:extLst>
              <a:ext uri="{FF2B5EF4-FFF2-40B4-BE49-F238E27FC236}">
                <a16:creationId xmlns:a16="http://schemas.microsoft.com/office/drawing/2014/main" id="{A0AF93D8-1682-8D43-B99A-0567EF62921F}"/>
              </a:ext>
            </a:extLst>
          </p:cNvPr>
          <p:cNvSpPr/>
          <p:nvPr/>
        </p:nvSpPr>
        <p:spPr>
          <a:xfrm>
            <a:off x="914400" y="2439988"/>
            <a:ext cx="436563" cy="958850"/>
          </a:xfrm>
          <a:custGeom>
            <a:avLst/>
            <a:gdLst>
              <a:gd name="connsiteX0" fmla="*/ 239486 w 437005"/>
              <a:gd name="connsiteY0" fmla="*/ 956352 h 958166"/>
              <a:gd name="connsiteX1" fmla="*/ 250371 w 437005"/>
              <a:gd name="connsiteY1" fmla="*/ 923695 h 958166"/>
              <a:gd name="connsiteX2" fmla="*/ 272143 w 437005"/>
              <a:gd name="connsiteY2" fmla="*/ 901923 h 958166"/>
              <a:gd name="connsiteX3" fmla="*/ 293914 w 437005"/>
              <a:gd name="connsiteY3" fmla="*/ 836609 h 958166"/>
              <a:gd name="connsiteX4" fmla="*/ 337457 w 437005"/>
              <a:gd name="connsiteY4" fmla="*/ 782180 h 958166"/>
              <a:gd name="connsiteX5" fmla="*/ 348343 w 437005"/>
              <a:gd name="connsiteY5" fmla="*/ 749523 h 958166"/>
              <a:gd name="connsiteX6" fmla="*/ 370114 w 437005"/>
              <a:gd name="connsiteY6" fmla="*/ 597123 h 958166"/>
              <a:gd name="connsiteX7" fmla="*/ 391886 w 437005"/>
              <a:gd name="connsiteY7" fmla="*/ 575352 h 958166"/>
              <a:gd name="connsiteX8" fmla="*/ 402771 w 437005"/>
              <a:gd name="connsiteY8" fmla="*/ 542695 h 958166"/>
              <a:gd name="connsiteX9" fmla="*/ 424543 w 437005"/>
              <a:gd name="connsiteY9" fmla="*/ 510038 h 958166"/>
              <a:gd name="connsiteX10" fmla="*/ 435429 w 437005"/>
              <a:gd name="connsiteY10" fmla="*/ 357638 h 958166"/>
              <a:gd name="connsiteX11" fmla="*/ 424543 w 437005"/>
              <a:gd name="connsiteY11" fmla="*/ 248780 h 958166"/>
              <a:gd name="connsiteX12" fmla="*/ 391886 w 437005"/>
              <a:gd name="connsiteY12" fmla="*/ 237895 h 958166"/>
              <a:gd name="connsiteX13" fmla="*/ 381000 w 437005"/>
              <a:gd name="connsiteY13" fmla="*/ 205238 h 958166"/>
              <a:gd name="connsiteX14" fmla="*/ 391886 w 437005"/>
              <a:gd name="connsiteY14" fmla="*/ 118152 h 958166"/>
              <a:gd name="connsiteX15" fmla="*/ 402771 w 437005"/>
              <a:gd name="connsiteY15" fmla="*/ 85495 h 958166"/>
              <a:gd name="connsiteX16" fmla="*/ 381000 w 437005"/>
              <a:gd name="connsiteY16" fmla="*/ 20180 h 958166"/>
              <a:gd name="connsiteX17" fmla="*/ 337457 w 437005"/>
              <a:gd name="connsiteY17" fmla="*/ 183466 h 958166"/>
              <a:gd name="connsiteX18" fmla="*/ 293914 w 437005"/>
              <a:gd name="connsiteY18" fmla="*/ 172580 h 958166"/>
              <a:gd name="connsiteX19" fmla="*/ 261257 w 437005"/>
              <a:gd name="connsiteY19" fmla="*/ 150809 h 958166"/>
              <a:gd name="connsiteX20" fmla="*/ 239486 w 437005"/>
              <a:gd name="connsiteY20" fmla="*/ 183466 h 958166"/>
              <a:gd name="connsiteX21" fmla="*/ 217714 w 437005"/>
              <a:gd name="connsiteY21" fmla="*/ 205238 h 958166"/>
              <a:gd name="connsiteX22" fmla="*/ 141514 w 437005"/>
              <a:gd name="connsiteY22" fmla="*/ 216123 h 958166"/>
              <a:gd name="connsiteX23" fmla="*/ 119743 w 437005"/>
              <a:gd name="connsiteY23" fmla="*/ 237895 h 958166"/>
              <a:gd name="connsiteX24" fmla="*/ 54429 w 437005"/>
              <a:gd name="connsiteY24" fmla="*/ 270552 h 958166"/>
              <a:gd name="connsiteX25" fmla="*/ 21771 w 437005"/>
              <a:gd name="connsiteY25" fmla="*/ 324980 h 958166"/>
              <a:gd name="connsiteX26" fmla="*/ 10886 w 437005"/>
              <a:gd name="connsiteY26" fmla="*/ 357638 h 958166"/>
              <a:gd name="connsiteX27" fmla="*/ 32657 w 437005"/>
              <a:gd name="connsiteY27" fmla="*/ 390295 h 958166"/>
              <a:gd name="connsiteX28" fmla="*/ 10886 w 437005"/>
              <a:gd name="connsiteY28" fmla="*/ 422952 h 958166"/>
              <a:gd name="connsiteX29" fmla="*/ 0 w 437005"/>
              <a:gd name="connsiteY29" fmla="*/ 455609 h 958166"/>
              <a:gd name="connsiteX30" fmla="*/ 10886 w 437005"/>
              <a:gd name="connsiteY30" fmla="*/ 510038 h 958166"/>
              <a:gd name="connsiteX31" fmla="*/ 43543 w 437005"/>
              <a:gd name="connsiteY31" fmla="*/ 531809 h 958166"/>
              <a:gd name="connsiteX32" fmla="*/ 21771 w 437005"/>
              <a:gd name="connsiteY32" fmla="*/ 597123 h 958166"/>
              <a:gd name="connsiteX33" fmla="*/ 65314 w 437005"/>
              <a:gd name="connsiteY33" fmla="*/ 651552 h 958166"/>
              <a:gd name="connsiteX34" fmla="*/ 54429 w 437005"/>
              <a:gd name="connsiteY34" fmla="*/ 695095 h 958166"/>
              <a:gd name="connsiteX35" fmla="*/ 32657 w 437005"/>
              <a:gd name="connsiteY35" fmla="*/ 716866 h 958166"/>
              <a:gd name="connsiteX36" fmla="*/ 54429 w 437005"/>
              <a:gd name="connsiteY36" fmla="*/ 749523 h 958166"/>
              <a:gd name="connsiteX37" fmla="*/ 87086 w 437005"/>
              <a:gd name="connsiteY37" fmla="*/ 760409 h 958166"/>
              <a:gd name="connsiteX38" fmla="*/ 108857 w 437005"/>
              <a:gd name="connsiteY38" fmla="*/ 836609 h 958166"/>
              <a:gd name="connsiteX39" fmla="*/ 185057 w 437005"/>
              <a:gd name="connsiteY39" fmla="*/ 901923 h 958166"/>
              <a:gd name="connsiteX40" fmla="*/ 206829 w 437005"/>
              <a:gd name="connsiteY40" fmla="*/ 923695 h 958166"/>
              <a:gd name="connsiteX41" fmla="*/ 239486 w 437005"/>
              <a:gd name="connsiteY41" fmla="*/ 934580 h 958166"/>
              <a:gd name="connsiteX42" fmla="*/ 239486 w 437005"/>
              <a:gd name="connsiteY42" fmla="*/ 956352 h 958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437005" h="958166">
                <a:moveTo>
                  <a:pt x="239486" y="956352"/>
                </a:moveTo>
                <a:cubicBezTo>
                  <a:pt x="241300" y="954538"/>
                  <a:pt x="244468" y="933534"/>
                  <a:pt x="250371" y="923695"/>
                </a:cubicBezTo>
                <a:cubicBezTo>
                  <a:pt x="255651" y="914894"/>
                  <a:pt x="267553" y="911103"/>
                  <a:pt x="272143" y="901923"/>
                </a:cubicBezTo>
                <a:cubicBezTo>
                  <a:pt x="282406" y="881397"/>
                  <a:pt x="277686" y="852836"/>
                  <a:pt x="293914" y="836609"/>
                </a:cubicBezTo>
                <a:cubicBezTo>
                  <a:pt x="314167" y="816357"/>
                  <a:pt x="323723" y="809648"/>
                  <a:pt x="337457" y="782180"/>
                </a:cubicBezTo>
                <a:cubicBezTo>
                  <a:pt x="342589" y="771917"/>
                  <a:pt x="344714" y="760409"/>
                  <a:pt x="348343" y="749523"/>
                </a:cubicBezTo>
                <a:cubicBezTo>
                  <a:pt x="348511" y="747680"/>
                  <a:pt x="349922" y="630777"/>
                  <a:pt x="370114" y="597123"/>
                </a:cubicBezTo>
                <a:cubicBezTo>
                  <a:pt x="375394" y="588322"/>
                  <a:pt x="384629" y="582609"/>
                  <a:pt x="391886" y="575352"/>
                </a:cubicBezTo>
                <a:cubicBezTo>
                  <a:pt x="395514" y="564466"/>
                  <a:pt x="397639" y="552958"/>
                  <a:pt x="402771" y="542695"/>
                </a:cubicBezTo>
                <a:cubicBezTo>
                  <a:pt x="408622" y="530993"/>
                  <a:pt x="422269" y="522922"/>
                  <a:pt x="424543" y="510038"/>
                </a:cubicBezTo>
                <a:cubicBezTo>
                  <a:pt x="433394" y="459884"/>
                  <a:pt x="431800" y="408438"/>
                  <a:pt x="435429" y="357638"/>
                </a:cubicBezTo>
                <a:cubicBezTo>
                  <a:pt x="431800" y="321352"/>
                  <a:pt x="437005" y="283051"/>
                  <a:pt x="424543" y="248780"/>
                </a:cubicBezTo>
                <a:cubicBezTo>
                  <a:pt x="420622" y="237996"/>
                  <a:pt x="400000" y="246009"/>
                  <a:pt x="391886" y="237895"/>
                </a:cubicBezTo>
                <a:cubicBezTo>
                  <a:pt x="383772" y="229781"/>
                  <a:pt x="384629" y="216124"/>
                  <a:pt x="381000" y="205238"/>
                </a:cubicBezTo>
                <a:cubicBezTo>
                  <a:pt x="384629" y="176209"/>
                  <a:pt x="386653" y="146935"/>
                  <a:pt x="391886" y="118152"/>
                </a:cubicBezTo>
                <a:cubicBezTo>
                  <a:pt x="393939" y="106863"/>
                  <a:pt x="404038" y="96899"/>
                  <a:pt x="402771" y="85495"/>
                </a:cubicBezTo>
                <a:cubicBezTo>
                  <a:pt x="400237" y="62686"/>
                  <a:pt x="381000" y="20180"/>
                  <a:pt x="381000" y="20180"/>
                </a:cubicBezTo>
                <a:cubicBezTo>
                  <a:pt x="286766" y="51592"/>
                  <a:pt x="408022" y="0"/>
                  <a:pt x="337457" y="183466"/>
                </a:cubicBezTo>
                <a:cubicBezTo>
                  <a:pt x="332086" y="197430"/>
                  <a:pt x="308428" y="176209"/>
                  <a:pt x="293914" y="172580"/>
                </a:cubicBezTo>
                <a:cubicBezTo>
                  <a:pt x="283028" y="165323"/>
                  <a:pt x="274086" y="148243"/>
                  <a:pt x="261257" y="150809"/>
                </a:cubicBezTo>
                <a:cubicBezTo>
                  <a:pt x="248428" y="153375"/>
                  <a:pt x="247659" y="173250"/>
                  <a:pt x="239486" y="183466"/>
                </a:cubicBezTo>
                <a:cubicBezTo>
                  <a:pt x="233075" y="191480"/>
                  <a:pt x="227451" y="201992"/>
                  <a:pt x="217714" y="205238"/>
                </a:cubicBezTo>
                <a:cubicBezTo>
                  <a:pt x="193373" y="213352"/>
                  <a:pt x="166914" y="212495"/>
                  <a:pt x="141514" y="216123"/>
                </a:cubicBezTo>
                <a:cubicBezTo>
                  <a:pt x="134257" y="223380"/>
                  <a:pt x="128923" y="233305"/>
                  <a:pt x="119743" y="237895"/>
                </a:cubicBezTo>
                <a:cubicBezTo>
                  <a:pt x="39494" y="278020"/>
                  <a:pt x="105129" y="219850"/>
                  <a:pt x="54429" y="270552"/>
                </a:cubicBezTo>
                <a:cubicBezTo>
                  <a:pt x="23588" y="363073"/>
                  <a:pt x="66603" y="250260"/>
                  <a:pt x="21771" y="324980"/>
                </a:cubicBezTo>
                <a:cubicBezTo>
                  <a:pt x="15867" y="334820"/>
                  <a:pt x="14514" y="346752"/>
                  <a:pt x="10886" y="357638"/>
                </a:cubicBezTo>
                <a:cubicBezTo>
                  <a:pt x="18143" y="368524"/>
                  <a:pt x="32657" y="377212"/>
                  <a:pt x="32657" y="390295"/>
                </a:cubicBezTo>
                <a:cubicBezTo>
                  <a:pt x="32657" y="403378"/>
                  <a:pt x="16737" y="411250"/>
                  <a:pt x="10886" y="422952"/>
                </a:cubicBezTo>
                <a:cubicBezTo>
                  <a:pt x="5754" y="433215"/>
                  <a:pt x="3629" y="444723"/>
                  <a:pt x="0" y="455609"/>
                </a:cubicBezTo>
                <a:cubicBezTo>
                  <a:pt x="3629" y="473752"/>
                  <a:pt x="1706" y="493974"/>
                  <a:pt x="10886" y="510038"/>
                </a:cubicBezTo>
                <a:cubicBezTo>
                  <a:pt x="17377" y="521397"/>
                  <a:pt x="41920" y="518827"/>
                  <a:pt x="43543" y="531809"/>
                </a:cubicBezTo>
                <a:cubicBezTo>
                  <a:pt x="46389" y="554581"/>
                  <a:pt x="21771" y="597123"/>
                  <a:pt x="21771" y="597123"/>
                </a:cubicBezTo>
                <a:cubicBezTo>
                  <a:pt x="33044" y="608396"/>
                  <a:pt x="63025" y="635530"/>
                  <a:pt x="65314" y="651552"/>
                </a:cubicBezTo>
                <a:cubicBezTo>
                  <a:pt x="67430" y="666363"/>
                  <a:pt x="61120" y="681714"/>
                  <a:pt x="54429" y="695095"/>
                </a:cubicBezTo>
                <a:cubicBezTo>
                  <a:pt x="49839" y="704275"/>
                  <a:pt x="39914" y="709609"/>
                  <a:pt x="32657" y="716866"/>
                </a:cubicBezTo>
                <a:cubicBezTo>
                  <a:pt x="39914" y="727752"/>
                  <a:pt x="44213" y="741350"/>
                  <a:pt x="54429" y="749523"/>
                </a:cubicBezTo>
                <a:cubicBezTo>
                  <a:pt x="63389" y="756691"/>
                  <a:pt x="78972" y="752295"/>
                  <a:pt x="87086" y="760409"/>
                </a:cubicBezTo>
                <a:cubicBezTo>
                  <a:pt x="92577" y="765900"/>
                  <a:pt x="108390" y="835861"/>
                  <a:pt x="108857" y="836609"/>
                </a:cubicBezTo>
                <a:cubicBezTo>
                  <a:pt x="135062" y="878537"/>
                  <a:pt x="152268" y="875692"/>
                  <a:pt x="185057" y="901923"/>
                </a:cubicBezTo>
                <a:cubicBezTo>
                  <a:pt x="193071" y="908334"/>
                  <a:pt x="198028" y="918415"/>
                  <a:pt x="206829" y="923695"/>
                </a:cubicBezTo>
                <a:cubicBezTo>
                  <a:pt x="216668" y="929598"/>
                  <a:pt x="228832" y="930319"/>
                  <a:pt x="239486" y="934580"/>
                </a:cubicBezTo>
                <a:cubicBezTo>
                  <a:pt x="247019" y="937593"/>
                  <a:pt x="237672" y="958166"/>
                  <a:pt x="239486" y="956352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5" name="Volný tvar 4">
            <a:extLst>
              <a:ext uri="{FF2B5EF4-FFF2-40B4-BE49-F238E27FC236}">
                <a16:creationId xmlns:a16="http://schemas.microsoft.com/office/drawing/2014/main" id="{E246C054-E87F-C240-9728-B438A33929E7}"/>
              </a:ext>
            </a:extLst>
          </p:cNvPr>
          <p:cNvSpPr/>
          <p:nvPr/>
        </p:nvSpPr>
        <p:spPr>
          <a:xfrm>
            <a:off x="652463" y="3427413"/>
            <a:ext cx="762000" cy="1439862"/>
          </a:xfrm>
          <a:custGeom>
            <a:avLst/>
            <a:gdLst>
              <a:gd name="connsiteX0" fmla="*/ 598713 w 761999"/>
              <a:gd name="connsiteY0" fmla="*/ 1285503 h 1438720"/>
              <a:gd name="connsiteX1" fmla="*/ 609599 w 761999"/>
              <a:gd name="connsiteY1" fmla="*/ 1241960 h 1438720"/>
              <a:gd name="connsiteX2" fmla="*/ 642256 w 761999"/>
              <a:gd name="connsiteY2" fmla="*/ 1143989 h 1438720"/>
              <a:gd name="connsiteX3" fmla="*/ 653142 w 761999"/>
              <a:gd name="connsiteY3" fmla="*/ 1111332 h 1438720"/>
              <a:gd name="connsiteX4" fmla="*/ 664027 w 761999"/>
              <a:gd name="connsiteY4" fmla="*/ 1078675 h 1438720"/>
              <a:gd name="connsiteX5" fmla="*/ 685799 w 761999"/>
              <a:gd name="connsiteY5" fmla="*/ 850075 h 1438720"/>
              <a:gd name="connsiteX6" fmla="*/ 707570 w 761999"/>
              <a:gd name="connsiteY6" fmla="*/ 784760 h 1438720"/>
              <a:gd name="connsiteX7" fmla="*/ 718456 w 761999"/>
              <a:gd name="connsiteY7" fmla="*/ 752103 h 1438720"/>
              <a:gd name="connsiteX8" fmla="*/ 696685 w 761999"/>
              <a:gd name="connsiteY8" fmla="*/ 719446 h 1438720"/>
              <a:gd name="connsiteX9" fmla="*/ 685799 w 761999"/>
              <a:gd name="connsiteY9" fmla="*/ 686789 h 1438720"/>
              <a:gd name="connsiteX10" fmla="*/ 664027 w 761999"/>
              <a:gd name="connsiteY10" fmla="*/ 665018 h 1438720"/>
              <a:gd name="connsiteX11" fmla="*/ 674913 w 761999"/>
              <a:gd name="connsiteY11" fmla="*/ 599703 h 1438720"/>
              <a:gd name="connsiteX12" fmla="*/ 718456 w 761999"/>
              <a:gd name="connsiteY12" fmla="*/ 556160 h 1438720"/>
              <a:gd name="connsiteX13" fmla="*/ 761999 w 761999"/>
              <a:gd name="connsiteY13" fmla="*/ 501732 h 1438720"/>
              <a:gd name="connsiteX14" fmla="*/ 751113 w 761999"/>
              <a:gd name="connsiteY14" fmla="*/ 436418 h 1438720"/>
              <a:gd name="connsiteX15" fmla="*/ 729342 w 761999"/>
              <a:gd name="connsiteY15" fmla="*/ 414646 h 1438720"/>
              <a:gd name="connsiteX16" fmla="*/ 718456 w 761999"/>
              <a:gd name="connsiteY16" fmla="*/ 360218 h 1438720"/>
              <a:gd name="connsiteX17" fmla="*/ 696685 w 761999"/>
              <a:gd name="connsiteY17" fmla="*/ 294903 h 1438720"/>
              <a:gd name="connsiteX18" fmla="*/ 685799 w 761999"/>
              <a:gd name="connsiteY18" fmla="*/ 262246 h 1438720"/>
              <a:gd name="connsiteX19" fmla="*/ 653142 w 761999"/>
              <a:gd name="connsiteY19" fmla="*/ 251360 h 1438720"/>
              <a:gd name="connsiteX20" fmla="*/ 566056 w 761999"/>
              <a:gd name="connsiteY20" fmla="*/ 98960 h 1438720"/>
              <a:gd name="connsiteX21" fmla="*/ 555170 w 761999"/>
              <a:gd name="connsiteY21" fmla="*/ 66303 h 1438720"/>
              <a:gd name="connsiteX22" fmla="*/ 522513 w 761999"/>
              <a:gd name="connsiteY22" fmla="*/ 55418 h 1438720"/>
              <a:gd name="connsiteX23" fmla="*/ 500742 w 761999"/>
              <a:gd name="connsiteY23" fmla="*/ 33646 h 1438720"/>
              <a:gd name="connsiteX24" fmla="*/ 457199 w 761999"/>
              <a:gd name="connsiteY24" fmla="*/ 88075 h 1438720"/>
              <a:gd name="connsiteX25" fmla="*/ 413656 w 761999"/>
              <a:gd name="connsiteY25" fmla="*/ 98960 h 1438720"/>
              <a:gd name="connsiteX26" fmla="*/ 337456 w 761999"/>
              <a:gd name="connsiteY26" fmla="*/ 153389 h 1438720"/>
              <a:gd name="connsiteX27" fmla="*/ 315685 w 761999"/>
              <a:gd name="connsiteY27" fmla="*/ 186046 h 1438720"/>
              <a:gd name="connsiteX28" fmla="*/ 283027 w 761999"/>
              <a:gd name="connsiteY28" fmla="*/ 196932 h 1438720"/>
              <a:gd name="connsiteX29" fmla="*/ 239485 w 761999"/>
              <a:gd name="connsiteY29" fmla="*/ 240475 h 1438720"/>
              <a:gd name="connsiteX30" fmla="*/ 185056 w 761999"/>
              <a:gd name="connsiteY30" fmla="*/ 284018 h 1438720"/>
              <a:gd name="connsiteX31" fmla="*/ 163285 w 761999"/>
              <a:gd name="connsiteY31" fmla="*/ 262246 h 1438720"/>
              <a:gd name="connsiteX32" fmla="*/ 87085 w 761999"/>
              <a:gd name="connsiteY32" fmla="*/ 251360 h 1438720"/>
              <a:gd name="connsiteX33" fmla="*/ 65313 w 761999"/>
              <a:gd name="connsiteY33" fmla="*/ 229589 h 1438720"/>
              <a:gd name="connsiteX34" fmla="*/ 43542 w 761999"/>
              <a:gd name="connsiteY34" fmla="*/ 294903 h 1438720"/>
              <a:gd name="connsiteX35" fmla="*/ 21770 w 761999"/>
              <a:gd name="connsiteY35" fmla="*/ 316675 h 1438720"/>
              <a:gd name="connsiteX36" fmla="*/ 21770 w 761999"/>
              <a:gd name="connsiteY36" fmla="*/ 381989 h 1438720"/>
              <a:gd name="connsiteX37" fmla="*/ 54427 w 761999"/>
              <a:gd name="connsiteY37" fmla="*/ 392875 h 1438720"/>
              <a:gd name="connsiteX38" fmla="*/ 97970 w 761999"/>
              <a:gd name="connsiteY38" fmla="*/ 436418 h 1438720"/>
              <a:gd name="connsiteX39" fmla="*/ 119742 w 761999"/>
              <a:gd name="connsiteY39" fmla="*/ 501732 h 1438720"/>
              <a:gd name="connsiteX40" fmla="*/ 130627 w 761999"/>
              <a:gd name="connsiteY40" fmla="*/ 567046 h 1438720"/>
              <a:gd name="connsiteX41" fmla="*/ 152399 w 761999"/>
              <a:gd name="connsiteY41" fmla="*/ 588818 h 1438720"/>
              <a:gd name="connsiteX42" fmla="*/ 163285 w 761999"/>
              <a:gd name="connsiteY42" fmla="*/ 621475 h 1438720"/>
              <a:gd name="connsiteX43" fmla="*/ 141513 w 761999"/>
              <a:gd name="connsiteY43" fmla="*/ 686789 h 1438720"/>
              <a:gd name="connsiteX44" fmla="*/ 130627 w 761999"/>
              <a:gd name="connsiteY44" fmla="*/ 719446 h 1438720"/>
              <a:gd name="connsiteX45" fmla="*/ 108856 w 761999"/>
              <a:gd name="connsiteY45" fmla="*/ 741218 h 1438720"/>
              <a:gd name="connsiteX46" fmla="*/ 108856 w 761999"/>
              <a:gd name="connsiteY46" fmla="*/ 806532 h 1438720"/>
              <a:gd name="connsiteX47" fmla="*/ 174170 w 761999"/>
              <a:gd name="connsiteY47" fmla="*/ 828303 h 1438720"/>
              <a:gd name="connsiteX48" fmla="*/ 141513 w 761999"/>
              <a:gd name="connsiteY48" fmla="*/ 904503 h 1438720"/>
              <a:gd name="connsiteX49" fmla="*/ 108856 w 761999"/>
              <a:gd name="connsiteY49" fmla="*/ 893618 h 1438720"/>
              <a:gd name="connsiteX50" fmla="*/ 97970 w 761999"/>
              <a:gd name="connsiteY50" fmla="*/ 926275 h 1438720"/>
              <a:gd name="connsiteX51" fmla="*/ 119742 w 761999"/>
              <a:gd name="connsiteY51" fmla="*/ 991589 h 1438720"/>
              <a:gd name="connsiteX52" fmla="*/ 97970 w 761999"/>
              <a:gd name="connsiteY52" fmla="*/ 1056903 h 1438720"/>
              <a:gd name="connsiteX53" fmla="*/ 87085 w 761999"/>
              <a:gd name="connsiteY53" fmla="*/ 1089560 h 1438720"/>
              <a:gd name="connsiteX54" fmla="*/ 76199 w 761999"/>
              <a:gd name="connsiteY54" fmla="*/ 1220189 h 1438720"/>
              <a:gd name="connsiteX55" fmla="*/ 119742 w 761999"/>
              <a:gd name="connsiteY55" fmla="*/ 1285503 h 1438720"/>
              <a:gd name="connsiteX56" fmla="*/ 141513 w 761999"/>
              <a:gd name="connsiteY56" fmla="*/ 1318160 h 1438720"/>
              <a:gd name="connsiteX57" fmla="*/ 163285 w 761999"/>
              <a:gd name="connsiteY57" fmla="*/ 1427018 h 1438720"/>
              <a:gd name="connsiteX58" fmla="*/ 304799 w 761999"/>
              <a:gd name="connsiteY58" fmla="*/ 1394360 h 1438720"/>
              <a:gd name="connsiteX59" fmla="*/ 326570 w 761999"/>
              <a:gd name="connsiteY59" fmla="*/ 1361703 h 1438720"/>
              <a:gd name="connsiteX60" fmla="*/ 348342 w 761999"/>
              <a:gd name="connsiteY60" fmla="*/ 1339932 h 1438720"/>
              <a:gd name="connsiteX61" fmla="*/ 391885 w 761999"/>
              <a:gd name="connsiteY61" fmla="*/ 1241960 h 1438720"/>
              <a:gd name="connsiteX62" fmla="*/ 435427 w 761999"/>
              <a:gd name="connsiteY62" fmla="*/ 1198418 h 1438720"/>
              <a:gd name="connsiteX63" fmla="*/ 500742 w 761999"/>
              <a:gd name="connsiteY63" fmla="*/ 1220189 h 1438720"/>
              <a:gd name="connsiteX64" fmla="*/ 511627 w 761999"/>
              <a:gd name="connsiteY64" fmla="*/ 1252846 h 1438720"/>
              <a:gd name="connsiteX65" fmla="*/ 576942 w 761999"/>
              <a:gd name="connsiteY65" fmla="*/ 1285503 h 1438720"/>
              <a:gd name="connsiteX66" fmla="*/ 598713 w 761999"/>
              <a:gd name="connsiteY66" fmla="*/ 1285503 h 1438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761999" h="1438720">
                <a:moveTo>
                  <a:pt x="598713" y="1285503"/>
                </a:moveTo>
                <a:cubicBezTo>
                  <a:pt x="604156" y="1278246"/>
                  <a:pt x="605300" y="1256290"/>
                  <a:pt x="609599" y="1241960"/>
                </a:cubicBezTo>
                <a:cubicBezTo>
                  <a:pt x="609609" y="1241925"/>
                  <a:pt x="636807" y="1160335"/>
                  <a:pt x="642256" y="1143989"/>
                </a:cubicBezTo>
                <a:lnTo>
                  <a:pt x="653142" y="1111332"/>
                </a:lnTo>
                <a:lnTo>
                  <a:pt x="664027" y="1078675"/>
                </a:lnTo>
                <a:cubicBezTo>
                  <a:pt x="671284" y="1002475"/>
                  <a:pt x="661594" y="922692"/>
                  <a:pt x="685799" y="850075"/>
                </a:cubicBezTo>
                <a:lnTo>
                  <a:pt x="707570" y="784760"/>
                </a:lnTo>
                <a:lnTo>
                  <a:pt x="718456" y="752103"/>
                </a:lnTo>
                <a:cubicBezTo>
                  <a:pt x="711199" y="741217"/>
                  <a:pt x="702536" y="731148"/>
                  <a:pt x="696685" y="719446"/>
                </a:cubicBezTo>
                <a:cubicBezTo>
                  <a:pt x="691553" y="709183"/>
                  <a:pt x="691703" y="696628"/>
                  <a:pt x="685799" y="686789"/>
                </a:cubicBezTo>
                <a:cubicBezTo>
                  <a:pt x="680518" y="677988"/>
                  <a:pt x="671284" y="672275"/>
                  <a:pt x="664027" y="665018"/>
                </a:cubicBezTo>
                <a:cubicBezTo>
                  <a:pt x="667656" y="643246"/>
                  <a:pt x="665042" y="619445"/>
                  <a:pt x="674913" y="599703"/>
                </a:cubicBezTo>
                <a:cubicBezTo>
                  <a:pt x="684093" y="581344"/>
                  <a:pt x="707070" y="573239"/>
                  <a:pt x="718456" y="556160"/>
                </a:cubicBezTo>
                <a:cubicBezTo>
                  <a:pt x="745920" y="514963"/>
                  <a:pt x="730976" y="532754"/>
                  <a:pt x="761999" y="501732"/>
                </a:cubicBezTo>
                <a:cubicBezTo>
                  <a:pt x="758370" y="479961"/>
                  <a:pt x="758863" y="457084"/>
                  <a:pt x="751113" y="436418"/>
                </a:cubicBezTo>
                <a:cubicBezTo>
                  <a:pt x="747509" y="426808"/>
                  <a:pt x="733385" y="424079"/>
                  <a:pt x="729342" y="414646"/>
                </a:cubicBezTo>
                <a:cubicBezTo>
                  <a:pt x="722054" y="397640"/>
                  <a:pt x="723324" y="378068"/>
                  <a:pt x="718456" y="360218"/>
                </a:cubicBezTo>
                <a:cubicBezTo>
                  <a:pt x="712418" y="338077"/>
                  <a:pt x="703942" y="316675"/>
                  <a:pt x="696685" y="294903"/>
                </a:cubicBezTo>
                <a:cubicBezTo>
                  <a:pt x="693056" y="284017"/>
                  <a:pt x="696685" y="265875"/>
                  <a:pt x="685799" y="262246"/>
                </a:cubicBezTo>
                <a:lnTo>
                  <a:pt x="653142" y="251360"/>
                </a:lnTo>
                <a:cubicBezTo>
                  <a:pt x="633806" y="0"/>
                  <a:pt x="692607" y="162235"/>
                  <a:pt x="566056" y="98960"/>
                </a:cubicBezTo>
                <a:cubicBezTo>
                  <a:pt x="555793" y="93828"/>
                  <a:pt x="563284" y="74417"/>
                  <a:pt x="555170" y="66303"/>
                </a:cubicBezTo>
                <a:cubicBezTo>
                  <a:pt x="547056" y="58189"/>
                  <a:pt x="533399" y="59046"/>
                  <a:pt x="522513" y="55418"/>
                </a:cubicBezTo>
                <a:cubicBezTo>
                  <a:pt x="515256" y="48161"/>
                  <a:pt x="511005" y="33646"/>
                  <a:pt x="500742" y="33646"/>
                </a:cubicBezTo>
                <a:cubicBezTo>
                  <a:pt x="489321" y="33646"/>
                  <a:pt x="459676" y="86424"/>
                  <a:pt x="457199" y="88075"/>
                </a:cubicBezTo>
                <a:cubicBezTo>
                  <a:pt x="444751" y="96374"/>
                  <a:pt x="428170" y="95332"/>
                  <a:pt x="413656" y="98960"/>
                </a:cubicBezTo>
                <a:cubicBezTo>
                  <a:pt x="361999" y="150617"/>
                  <a:pt x="389586" y="136012"/>
                  <a:pt x="337456" y="153389"/>
                </a:cubicBezTo>
                <a:cubicBezTo>
                  <a:pt x="330199" y="164275"/>
                  <a:pt x="325901" y="177873"/>
                  <a:pt x="315685" y="186046"/>
                </a:cubicBezTo>
                <a:cubicBezTo>
                  <a:pt x="306725" y="193214"/>
                  <a:pt x="291141" y="188818"/>
                  <a:pt x="283027" y="196932"/>
                </a:cubicBezTo>
                <a:cubicBezTo>
                  <a:pt x="224969" y="254990"/>
                  <a:pt x="326573" y="211445"/>
                  <a:pt x="239485" y="240475"/>
                </a:cubicBezTo>
                <a:cubicBezTo>
                  <a:pt x="227470" y="258497"/>
                  <a:pt x="215985" y="290204"/>
                  <a:pt x="185056" y="284018"/>
                </a:cubicBezTo>
                <a:cubicBezTo>
                  <a:pt x="174992" y="282005"/>
                  <a:pt x="173021" y="265492"/>
                  <a:pt x="163285" y="262246"/>
                </a:cubicBezTo>
                <a:cubicBezTo>
                  <a:pt x="138944" y="254132"/>
                  <a:pt x="112485" y="254989"/>
                  <a:pt x="87085" y="251360"/>
                </a:cubicBezTo>
                <a:cubicBezTo>
                  <a:pt x="79828" y="244103"/>
                  <a:pt x="72570" y="222332"/>
                  <a:pt x="65313" y="229589"/>
                </a:cubicBezTo>
                <a:cubicBezTo>
                  <a:pt x="49086" y="245816"/>
                  <a:pt x="59769" y="278676"/>
                  <a:pt x="43542" y="294903"/>
                </a:cubicBezTo>
                <a:lnTo>
                  <a:pt x="21770" y="316675"/>
                </a:lnTo>
                <a:cubicBezTo>
                  <a:pt x="14514" y="338446"/>
                  <a:pt x="0" y="360218"/>
                  <a:pt x="21770" y="381989"/>
                </a:cubicBezTo>
                <a:cubicBezTo>
                  <a:pt x="29884" y="390103"/>
                  <a:pt x="43541" y="389246"/>
                  <a:pt x="54427" y="392875"/>
                </a:cubicBezTo>
                <a:cubicBezTo>
                  <a:pt x="68941" y="407389"/>
                  <a:pt x="91479" y="416945"/>
                  <a:pt x="97970" y="436418"/>
                </a:cubicBezTo>
                <a:lnTo>
                  <a:pt x="119742" y="501732"/>
                </a:lnTo>
                <a:cubicBezTo>
                  <a:pt x="123370" y="523503"/>
                  <a:pt x="122877" y="546380"/>
                  <a:pt x="130627" y="567046"/>
                </a:cubicBezTo>
                <a:cubicBezTo>
                  <a:pt x="134231" y="576656"/>
                  <a:pt x="147118" y="580017"/>
                  <a:pt x="152399" y="588818"/>
                </a:cubicBezTo>
                <a:cubicBezTo>
                  <a:pt x="158303" y="598657"/>
                  <a:pt x="159656" y="610589"/>
                  <a:pt x="163285" y="621475"/>
                </a:cubicBezTo>
                <a:lnTo>
                  <a:pt x="141513" y="686789"/>
                </a:lnTo>
                <a:cubicBezTo>
                  <a:pt x="137884" y="697675"/>
                  <a:pt x="138741" y="711332"/>
                  <a:pt x="130627" y="719446"/>
                </a:cubicBezTo>
                <a:lnTo>
                  <a:pt x="108856" y="741218"/>
                </a:lnTo>
                <a:cubicBezTo>
                  <a:pt x="103273" y="757965"/>
                  <a:pt x="85409" y="789785"/>
                  <a:pt x="108856" y="806532"/>
                </a:cubicBezTo>
                <a:cubicBezTo>
                  <a:pt x="127530" y="819871"/>
                  <a:pt x="174170" y="828303"/>
                  <a:pt x="174170" y="828303"/>
                </a:cubicBezTo>
                <a:cubicBezTo>
                  <a:pt x="156148" y="990510"/>
                  <a:pt x="188394" y="932632"/>
                  <a:pt x="141513" y="904503"/>
                </a:cubicBezTo>
                <a:cubicBezTo>
                  <a:pt x="131674" y="898600"/>
                  <a:pt x="119742" y="897246"/>
                  <a:pt x="108856" y="893618"/>
                </a:cubicBezTo>
                <a:cubicBezTo>
                  <a:pt x="105227" y="904504"/>
                  <a:pt x="96703" y="914871"/>
                  <a:pt x="97970" y="926275"/>
                </a:cubicBezTo>
                <a:cubicBezTo>
                  <a:pt x="100504" y="949084"/>
                  <a:pt x="119742" y="991589"/>
                  <a:pt x="119742" y="991589"/>
                </a:cubicBezTo>
                <a:lnTo>
                  <a:pt x="97970" y="1056903"/>
                </a:lnTo>
                <a:lnTo>
                  <a:pt x="87085" y="1089560"/>
                </a:lnTo>
                <a:cubicBezTo>
                  <a:pt x="83456" y="1133103"/>
                  <a:pt x="69016" y="1177090"/>
                  <a:pt x="76199" y="1220189"/>
                </a:cubicBezTo>
                <a:cubicBezTo>
                  <a:pt x="80501" y="1245999"/>
                  <a:pt x="105228" y="1263732"/>
                  <a:pt x="119742" y="1285503"/>
                </a:cubicBezTo>
                <a:lnTo>
                  <a:pt x="141513" y="1318160"/>
                </a:lnTo>
                <a:cubicBezTo>
                  <a:pt x="148770" y="1354446"/>
                  <a:pt x="128179" y="1438720"/>
                  <a:pt x="163285" y="1427018"/>
                </a:cubicBezTo>
                <a:cubicBezTo>
                  <a:pt x="252940" y="1397132"/>
                  <a:pt x="205881" y="1408492"/>
                  <a:pt x="304799" y="1394360"/>
                </a:cubicBezTo>
                <a:cubicBezTo>
                  <a:pt x="312056" y="1383474"/>
                  <a:pt x="318397" y="1371919"/>
                  <a:pt x="326570" y="1361703"/>
                </a:cubicBezTo>
                <a:cubicBezTo>
                  <a:pt x="332981" y="1353689"/>
                  <a:pt x="343752" y="1349112"/>
                  <a:pt x="348342" y="1339932"/>
                </a:cubicBezTo>
                <a:cubicBezTo>
                  <a:pt x="426073" y="1184472"/>
                  <a:pt x="327839" y="1338029"/>
                  <a:pt x="391885" y="1241960"/>
                </a:cubicBezTo>
                <a:cubicBezTo>
                  <a:pt x="400179" y="1217078"/>
                  <a:pt x="398104" y="1194271"/>
                  <a:pt x="435427" y="1198418"/>
                </a:cubicBezTo>
                <a:cubicBezTo>
                  <a:pt x="458236" y="1200952"/>
                  <a:pt x="500742" y="1220189"/>
                  <a:pt x="500742" y="1220189"/>
                </a:cubicBezTo>
                <a:cubicBezTo>
                  <a:pt x="504370" y="1231075"/>
                  <a:pt x="504459" y="1243886"/>
                  <a:pt x="511627" y="1252846"/>
                </a:cubicBezTo>
                <a:cubicBezTo>
                  <a:pt x="532427" y="1278846"/>
                  <a:pt x="550646" y="1272355"/>
                  <a:pt x="576942" y="1285503"/>
                </a:cubicBezTo>
                <a:cubicBezTo>
                  <a:pt x="581532" y="1287798"/>
                  <a:pt x="593270" y="1292760"/>
                  <a:pt x="598713" y="1285503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7" name="Volný tvar 6">
            <a:extLst>
              <a:ext uri="{FF2B5EF4-FFF2-40B4-BE49-F238E27FC236}">
                <a16:creationId xmlns:a16="http://schemas.microsoft.com/office/drawing/2014/main" id="{EA405EE5-CDFD-0844-A3D4-8A3A6E5851C1}"/>
              </a:ext>
            </a:extLst>
          </p:cNvPr>
          <p:cNvSpPr/>
          <p:nvPr/>
        </p:nvSpPr>
        <p:spPr>
          <a:xfrm>
            <a:off x="2579688" y="5219700"/>
            <a:ext cx="1436687" cy="971550"/>
          </a:xfrm>
          <a:custGeom>
            <a:avLst/>
            <a:gdLst>
              <a:gd name="connsiteX0" fmla="*/ 685800 w 1435768"/>
              <a:gd name="connsiteY0" fmla="*/ 712305 h 970791"/>
              <a:gd name="connsiteX1" fmla="*/ 718457 w 1435768"/>
              <a:gd name="connsiteY1" fmla="*/ 701420 h 970791"/>
              <a:gd name="connsiteX2" fmla="*/ 805543 w 1435768"/>
              <a:gd name="connsiteY2" fmla="*/ 723191 h 970791"/>
              <a:gd name="connsiteX3" fmla="*/ 816429 w 1435768"/>
              <a:gd name="connsiteY3" fmla="*/ 755848 h 970791"/>
              <a:gd name="connsiteX4" fmla="*/ 849086 w 1435768"/>
              <a:gd name="connsiteY4" fmla="*/ 766734 h 970791"/>
              <a:gd name="connsiteX5" fmla="*/ 881743 w 1435768"/>
              <a:gd name="connsiteY5" fmla="*/ 788505 h 970791"/>
              <a:gd name="connsiteX6" fmla="*/ 892629 w 1435768"/>
              <a:gd name="connsiteY6" fmla="*/ 821162 h 970791"/>
              <a:gd name="connsiteX7" fmla="*/ 914400 w 1435768"/>
              <a:gd name="connsiteY7" fmla="*/ 842934 h 970791"/>
              <a:gd name="connsiteX8" fmla="*/ 968829 w 1435768"/>
              <a:gd name="connsiteY8" fmla="*/ 919134 h 970791"/>
              <a:gd name="connsiteX9" fmla="*/ 1023257 w 1435768"/>
              <a:gd name="connsiteY9" fmla="*/ 930020 h 970791"/>
              <a:gd name="connsiteX10" fmla="*/ 1066800 w 1435768"/>
              <a:gd name="connsiteY10" fmla="*/ 919134 h 970791"/>
              <a:gd name="connsiteX11" fmla="*/ 1099457 w 1435768"/>
              <a:gd name="connsiteY11" fmla="*/ 908248 h 970791"/>
              <a:gd name="connsiteX12" fmla="*/ 1143000 w 1435768"/>
              <a:gd name="connsiteY12" fmla="*/ 919134 h 970791"/>
              <a:gd name="connsiteX13" fmla="*/ 1219200 w 1435768"/>
              <a:gd name="connsiteY13" fmla="*/ 951791 h 970791"/>
              <a:gd name="connsiteX14" fmla="*/ 1251857 w 1435768"/>
              <a:gd name="connsiteY14" fmla="*/ 832048 h 970791"/>
              <a:gd name="connsiteX15" fmla="*/ 1262743 w 1435768"/>
              <a:gd name="connsiteY15" fmla="*/ 799391 h 970791"/>
              <a:gd name="connsiteX16" fmla="*/ 1306286 w 1435768"/>
              <a:gd name="connsiteY16" fmla="*/ 755848 h 970791"/>
              <a:gd name="connsiteX17" fmla="*/ 1295400 w 1435768"/>
              <a:gd name="connsiteY17" fmla="*/ 690534 h 970791"/>
              <a:gd name="connsiteX18" fmla="*/ 1273629 w 1435768"/>
              <a:gd name="connsiteY18" fmla="*/ 668762 h 970791"/>
              <a:gd name="connsiteX19" fmla="*/ 1262743 w 1435768"/>
              <a:gd name="connsiteY19" fmla="*/ 636105 h 970791"/>
              <a:gd name="connsiteX20" fmla="*/ 1240972 w 1435768"/>
              <a:gd name="connsiteY20" fmla="*/ 603448 h 970791"/>
              <a:gd name="connsiteX21" fmla="*/ 1208315 w 1435768"/>
              <a:gd name="connsiteY21" fmla="*/ 505477 h 970791"/>
              <a:gd name="connsiteX22" fmla="*/ 1197429 w 1435768"/>
              <a:gd name="connsiteY22" fmla="*/ 472820 h 970791"/>
              <a:gd name="connsiteX23" fmla="*/ 1230086 w 1435768"/>
              <a:gd name="connsiteY23" fmla="*/ 407505 h 970791"/>
              <a:gd name="connsiteX24" fmla="*/ 1251857 w 1435768"/>
              <a:gd name="connsiteY24" fmla="*/ 342191 h 970791"/>
              <a:gd name="connsiteX25" fmla="*/ 1262743 w 1435768"/>
              <a:gd name="connsiteY25" fmla="*/ 309534 h 970791"/>
              <a:gd name="connsiteX26" fmla="*/ 1306286 w 1435768"/>
              <a:gd name="connsiteY26" fmla="*/ 255105 h 970791"/>
              <a:gd name="connsiteX27" fmla="*/ 1328057 w 1435768"/>
              <a:gd name="connsiteY27" fmla="*/ 189791 h 970791"/>
              <a:gd name="connsiteX28" fmla="*/ 1338943 w 1435768"/>
              <a:gd name="connsiteY28" fmla="*/ 157134 h 970791"/>
              <a:gd name="connsiteX29" fmla="*/ 1360715 w 1435768"/>
              <a:gd name="connsiteY29" fmla="*/ 135362 h 970791"/>
              <a:gd name="connsiteX30" fmla="*/ 1393372 w 1435768"/>
              <a:gd name="connsiteY30" fmla="*/ 80934 h 970791"/>
              <a:gd name="connsiteX31" fmla="*/ 1426029 w 1435768"/>
              <a:gd name="connsiteY31" fmla="*/ 26505 h 970791"/>
              <a:gd name="connsiteX32" fmla="*/ 1404257 w 1435768"/>
              <a:gd name="connsiteY32" fmla="*/ 4734 h 970791"/>
              <a:gd name="connsiteX33" fmla="*/ 1284515 w 1435768"/>
              <a:gd name="connsiteY33" fmla="*/ 26505 h 970791"/>
              <a:gd name="connsiteX34" fmla="*/ 1262743 w 1435768"/>
              <a:gd name="connsiteY34" fmla="*/ 48277 h 970791"/>
              <a:gd name="connsiteX35" fmla="*/ 1251857 w 1435768"/>
              <a:gd name="connsiteY35" fmla="*/ 80934 h 970791"/>
              <a:gd name="connsiteX36" fmla="*/ 1219200 w 1435768"/>
              <a:gd name="connsiteY36" fmla="*/ 102705 h 970791"/>
              <a:gd name="connsiteX37" fmla="*/ 1153886 w 1435768"/>
              <a:gd name="connsiteY37" fmla="*/ 80934 h 970791"/>
              <a:gd name="connsiteX38" fmla="*/ 1121229 w 1435768"/>
              <a:gd name="connsiteY38" fmla="*/ 70048 h 970791"/>
              <a:gd name="connsiteX39" fmla="*/ 1055915 w 1435768"/>
              <a:gd name="connsiteY39" fmla="*/ 91820 h 970791"/>
              <a:gd name="connsiteX40" fmla="*/ 1001486 w 1435768"/>
              <a:gd name="connsiteY40" fmla="*/ 135362 h 970791"/>
              <a:gd name="connsiteX41" fmla="*/ 914400 w 1435768"/>
              <a:gd name="connsiteY41" fmla="*/ 157134 h 970791"/>
              <a:gd name="connsiteX42" fmla="*/ 881743 w 1435768"/>
              <a:gd name="connsiteY42" fmla="*/ 168020 h 970791"/>
              <a:gd name="connsiteX43" fmla="*/ 674915 w 1435768"/>
              <a:gd name="connsiteY43" fmla="*/ 178905 h 970791"/>
              <a:gd name="connsiteX44" fmla="*/ 609600 w 1435768"/>
              <a:gd name="connsiteY44" fmla="*/ 200677 h 970791"/>
              <a:gd name="connsiteX45" fmla="*/ 544286 w 1435768"/>
              <a:gd name="connsiteY45" fmla="*/ 178905 h 970791"/>
              <a:gd name="connsiteX46" fmla="*/ 468086 w 1435768"/>
              <a:gd name="connsiteY46" fmla="*/ 157134 h 970791"/>
              <a:gd name="connsiteX47" fmla="*/ 435429 w 1435768"/>
              <a:gd name="connsiteY47" fmla="*/ 135362 h 970791"/>
              <a:gd name="connsiteX48" fmla="*/ 315686 w 1435768"/>
              <a:gd name="connsiteY48" fmla="*/ 59162 h 970791"/>
              <a:gd name="connsiteX49" fmla="*/ 283029 w 1435768"/>
              <a:gd name="connsiteY49" fmla="*/ 70048 h 970791"/>
              <a:gd name="connsiteX50" fmla="*/ 272143 w 1435768"/>
              <a:gd name="connsiteY50" fmla="*/ 102705 h 970791"/>
              <a:gd name="connsiteX51" fmla="*/ 261257 w 1435768"/>
              <a:gd name="connsiteY51" fmla="*/ 157134 h 970791"/>
              <a:gd name="connsiteX52" fmla="*/ 228600 w 1435768"/>
              <a:gd name="connsiteY52" fmla="*/ 168020 h 970791"/>
              <a:gd name="connsiteX53" fmla="*/ 195943 w 1435768"/>
              <a:gd name="connsiteY53" fmla="*/ 157134 h 970791"/>
              <a:gd name="connsiteX54" fmla="*/ 152400 w 1435768"/>
              <a:gd name="connsiteY54" fmla="*/ 113591 h 970791"/>
              <a:gd name="connsiteX55" fmla="*/ 119743 w 1435768"/>
              <a:gd name="connsiteY55" fmla="*/ 91820 h 970791"/>
              <a:gd name="connsiteX56" fmla="*/ 76200 w 1435768"/>
              <a:gd name="connsiteY56" fmla="*/ 146248 h 970791"/>
              <a:gd name="connsiteX57" fmla="*/ 43543 w 1435768"/>
              <a:gd name="connsiteY57" fmla="*/ 157134 h 970791"/>
              <a:gd name="connsiteX58" fmla="*/ 21772 w 1435768"/>
              <a:gd name="connsiteY58" fmla="*/ 189791 h 970791"/>
              <a:gd name="connsiteX59" fmla="*/ 0 w 1435768"/>
              <a:gd name="connsiteY59" fmla="*/ 276877 h 970791"/>
              <a:gd name="connsiteX60" fmla="*/ 32657 w 1435768"/>
              <a:gd name="connsiteY60" fmla="*/ 396620 h 970791"/>
              <a:gd name="connsiteX61" fmla="*/ 54429 w 1435768"/>
              <a:gd name="connsiteY61" fmla="*/ 418391 h 970791"/>
              <a:gd name="connsiteX62" fmla="*/ 87086 w 1435768"/>
              <a:gd name="connsiteY62" fmla="*/ 440162 h 970791"/>
              <a:gd name="connsiteX63" fmla="*/ 217715 w 1435768"/>
              <a:gd name="connsiteY63" fmla="*/ 451048 h 970791"/>
              <a:gd name="connsiteX64" fmla="*/ 239486 w 1435768"/>
              <a:gd name="connsiteY64" fmla="*/ 472820 h 970791"/>
              <a:gd name="connsiteX65" fmla="*/ 304800 w 1435768"/>
              <a:gd name="connsiteY65" fmla="*/ 494591 h 970791"/>
              <a:gd name="connsiteX66" fmla="*/ 359229 w 1435768"/>
              <a:gd name="connsiteY66" fmla="*/ 527248 h 970791"/>
              <a:gd name="connsiteX67" fmla="*/ 402772 w 1435768"/>
              <a:gd name="connsiteY67" fmla="*/ 570791 h 970791"/>
              <a:gd name="connsiteX68" fmla="*/ 468086 w 1435768"/>
              <a:gd name="connsiteY68" fmla="*/ 614334 h 970791"/>
              <a:gd name="connsiteX69" fmla="*/ 566057 w 1435768"/>
              <a:gd name="connsiteY69" fmla="*/ 657877 h 970791"/>
              <a:gd name="connsiteX70" fmla="*/ 609600 w 1435768"/>
              <a:gd name="connsiteY70" fmla="*/ 701420 h 970791"/>
              <a:gd name="connsiteX71" fmla="*/ 653143 w 1435768"/>
              <a:gd name="connsiteY71" fmla="*/ 712305 h 970791"/>
              <a:gd name="connsiteX72" fmla="*/ 685800 w 1435768"/>
              <a:gd name="connsiteY72" fmla="*/ 712305 h 970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1435768" h="970791">
                <a:moveTo>
                  <a:pt x="685800" y="712305"/>
                </a:moveTo>
                <a:cubicBezTo>
                  <a:pt x="696685" y="710491"/>
                  <a:pt x="706983" y="701420"/>
                  <a:pt x="718457" y="701420"/>
                </a:cubicBezTo>
                <a:cubicBezTo>
                  <a:pt x="744733" y="701420"/>
                  <a:pt x="779771" y="714600"/>
                  <a:pt x="805543" y="723191"/>
                </a:cubicBezTo>
                <a:cubicBezTo>
                  <a:pt x="809172" y="734077"/>
                  <a:pt x="808315" y="747734"/>
                  <a:pt x="816429" y="755848"/>
                </a:cubicBezTo>
                <a:cubicBezTo>
                  <a:pt x="824543" y="763962"/>
                  <a:pt x="838823" y="761602"/>
                  <a:pt x="849086" y="766734"/>
                </a:cubicBezTo>
                <a:cubicBezTo>
                  <a:pt x="860788" y="772585"/>
                  <a:pt x="870857" y="781248"/>
                  <a:pt x="881743" y="788505"/>
                </a:cubicBezTo>
                <a:cubicBezTo>
                  <a:pt x="885372" y="799391"/>
                  <a:pt x="886725" y="811323"/>
                  <a:pt x="892629" y="821162"/>
                </a:cubicBezTo>
                <a:cubicBezTo>
                  <a:pt x="897909" y="829963"/>
                  <a:pt x="909810" y="833754"/>
                  <a:pt x="914400" y="842934"/>
                </a:cubicBezTo>
                <a:cubicBezTo>
                  <a:pt x="949130" y="912395"/>
                  <a:pt x="909736" y="904360"/>
                  <a:pt x="968829" y="919134"/>
                </a:cubicBezTo>
                <a:cubicBezTo>
                  <a:pt x="986779" y="923622"/>
                  <a:pt x="1005114" y="926391"/>
                  <a:pt x="1023257" y="930020"/>
                </a:cubicBezTo>
                <a:cubicBezTo>
                  <a:pt x="1037771" y="926391"/>
                  <a:pt x="1052415" y="923244"/>
                  <a:pt x="1066800" y="919134"/>
                </a:cubicBezTo>
                <a:cubicBezTo>
                  <a:pt x="1077833" y="915982"/>
                  <a:pt x="1087982" y="908248"/>
                  <a:pt x="1099457" y="908248"/>
                </a:cubicBezTo>
                <a:cubicBezTo>
                  <a:pt x="1114418" y="908248"/>
                  <a:pt x="1128486" y="915505"/>
                  <a:pt x="1143000" y="919134"/>
                </a:cubicBezTo>
                <a:cubicBezTo>
                  <a:pt x="1194657" y="970791"/>
                  <a:pt x="1167070" y="969168"/>
                  <a:pt x="1219200" y="951791"/>
                </a:cubicBezTo>
                <a:cubicBezTo>
                  <a:pt x="1266459" y="904534"/>
                  <a:pt x="1232627" y="947432"/>
                  <a:pt x="1251857" y="832048"/>
                </a:cubicBezTo>
                <a:cubicBezTo>
                  <a:pt x="1253743" y="820730"/>
                  <a:pt x="1256074" y="808728"/>
                  <a:pt x="1262743" y="799391"/>
                </a:cubicBezTo>
                <a:cubicBezTo>
                  <a:pt x="1274674" y="782688"/>
                  <a:pt x="1306286" y="755848"/>
                  <a:pt x="1306286" y="755848"/>
                </a:cubicBezTo>
                <a:cubicBezTo>
                  <a:pt x="1302657" y="734077"/>
                  <a:pt x="1303150" y="711200"/>
                  <a:pt x="1295400" y="690534"/>
                </a:cubicBezTo>
                <a:cubicBezTo>
                  <a:pt x="1291796" y="680924"/>
                  <a:pt x="1278909" y="677563"/>
                  <a:pt x="1273629" y="668762"/>
                </a:cubicBezTo>
                <a:cubicBezTo>
                  <a:pt x="1267725" y="658923"/>
                  <a:pt x="1267875" y="646368"/>
                  <a:pt x="1262743" y="636105"/>
                </a:cubicBezTo>
                <a:cubicBezTo>
                  <a:pt x="1256892" y="624403"/>
                  <a:pt x="1246285" y="615403"/>
                  <a:pt x="1240972" y="603448"/>
                </a:cubicBezTo>
                <a:cubicBezTo>
                  <a:pt x="1240961" y="603423"/>
                  <a:pt x="1213762" y="521819"/>
                  <a:pt x="1208315" y="505477"/>
                </a:cubicBezTo>
                <a:lnTo>
                  <a:pt x="1197429" y="472820"/>
                </a:lnTo>
                <a:cubicBezTo>
                  <a:pt x="1237131" y="353713"/>
                  <a:pt x="1173812" y="534123"/>
                  <a:pt x="1230086" y="407505"/>
                </a:cubicBezTo>
                <a:cubicBezTo>
                  <a:pt x="1239406" y="386534"/>
                  <a:pt x="1244600" y="363962"/>
                  <a:pt x="1251857" y="342191"/>
                </a:cubicBezTo>
                <a:cubicBezTo>
                  <a:pt x="1255486" y="331305"/>
                  <a:pt x="1254629" y="317648"/>
                  <a:pt x="1262743" y="309534"/>
                </a:cubicBezTo>
                <a:cubicBezTo>
                  <a:pt x="1280839" y="291438"/>
                  <a:pt x="1295300" y="279823"/>
                  <a:pt x="1306286" y="255105"/>
                </a:cubicBezTo>
                <a:cubicBezTo>
                  <a:pt x="1315606" y="234134"/>
                  <a:pt x="1320800" y="211562"/>
                  <a:pt x="1328057" y="189791"/>
                </a:cubicBezTo>
                <a:cubicBezTo>
                  <a:pt x="1331686" y="178905"/>
                  <a:pt x="1330829" y="165248"/>
                  <a:pt x="1338943" y="157134"/>
                </a:cubicBezTo>
                <a:lnTo>
                  <a:pt x="1360715" y="135362"/>
                </a:lnTo>
                <a:cubicBezTo>
                  <a:pt x="1391550" y="42851"/>
                  <a:pt x="1348545" y="155646"/>
                  <a:pt x="1393372" y="80934"/>
                </a:cubicBezTo>
                <a:cubicBezTo>
                  <a:pt x="1435768" y="10275"/>
                  <a:pt x="1370861" y="81673"/>
                  <a:pt x="1426029" y="26505"/>
                </a:cubicBezTo>
                <a:cubicBezTo>
                  <a:pt x="1418772" y="19248"/>
                  <a:pt x="1414469" y="5755"/>
                  <a:pt x="1404257" y="4734"/>
                </a:cubicBezTo>
                <a:cubicBezTo>
                  <a:pt x="1356918" y="0"/>
                  <a:pt x="1324870" y="13054"/>
                  <a:pt x="1284515" y="26505"/>
                </a:cubicBezTo>
                <a:cubicBezTo>
                  <a:pt x="1277258" y="33762"/>
                  <a:pt x="1268024" y="39476"/>
                  <a:pt x="1262743" y="48277"/>
                </a:cubicBezTo>
                <a:cubicBezTo>
                  <a:pt x="1256839" y="58116"/>
                  <a:pt x="1259025" y="71974"/>
                  <a:pt x="1251857" y="80934"/>
                </a:cubicBezTo>
                <a:cubicBezTo>
                  <a:pt x="1243684" y="91150"/>
                  <a:pt x="1230086" y="95448"/>
                  <a:pt x="1219200" y="102705"/>
                </a:cubicBezTo>
                <a:lnTo>
                  <a:pt x="1153886" y="80934"/>
                </a:lnTo>
                <a:lnTo>
                  <a:pt x="1121229" y="70048"/>
                </a:lnTo>
                <a:cubicBezTo>
                  <a:pt x="1099458" y="77305"/>
                  <a:pt x="1072143" y="75593"/>
                  <a:pt x="1055915" y="91820"/>
                </a:cubicBezTo>
                <a:cubicBezTo>
                  <a:pt x="1035665" y="112069"/>
                  <a:pt x="1028950" y="121630"/>
                  <a:pt x="1001486" y="135362"/>
                </a:cubicBezTo>
                <a:cubicBezTo>
                  <a:pt x="976601" y="147805"/>
                  <a:pt x="939245" y="150923"/>
                  <a:pt x="914400" y="157134"/>
                </a:cubicBezTo>
                <a:cubicBezTo>
                  <a:pt x="903268" y="159917"/>
                  <a:pt x="893170" y="166981"/>
                  <a:pt x="881743" y="168020"/>
                </a:cubicBezTo>
                <a:cubicBezTo>
                  <a:pt x="812988" y="174270"/>
                  <a:pt x="743858" y="175277"/>
                  <a:pt x="674915" y="178905"/>
                </a:cubicBezTo>
                <a:cubicBezTo>
                  <a:pt x="653143" y="186162"/>
                  <a:pt x="631372" y="207934"/>
                  <a:pt x="609600" y="200677"/>
                </a:cubicBezTo>
                <a:cubicBezTo>
                  <a:pt x="587829" y="193420"/>
                  <a:pt x="566550" y="184471"/>
                  <a:pt x="544286" y="178905"/>
                </a:cubicBezTo>
                <a:cubicBezTo>
                  <a:pt x="530330" y="175416"/>
                  <a:pt x="483706" y="164944"/>
                  <a:pt x="468086" y="157134"/>
                </a:cubicBezTo>
                <a:cubicBezTo>
                  <a:pt x="456384" y="151283"/>
                  <a:pt x="446315" y="142619"/>
                  <a:pt x="435429" y="135362"/>
                </a:cubicBezTo>
                <a:cubicBezTo>
                  <a:pt x="403266" y="38876"/>
                  <a:pt x="436466" y="72582"/>
                  <a:pt x="315686" y="59162"/>
                </a:cubicBezTo>
                <a:cubicBezTo>
                  <a:pt x="304800" y="62791"/>
                  <a:pt x="291143" y="61934"/>
                  <a:pt x="283029" y="70048"/>
                </a:cubicBezTo>
                <a:cubicBezTo>
                  <a:pt x="274915" y="78162"/>
                  <a:pt x="274926" y="91573"/>
                  <a:pt x="272143" y="102705"/>
                </a:cubicBezTo>
                <a:cubicBezTo>
                  <a:pt x="267655" y="120655"/>
                  <a:pt x="271520" y="141739"/>
                  <a:pt x="261257" y="157134"/>
                </a:cubicBezTo>
                <a:cubicBezTo>
                  <a:pt x="254892" y="166681"/>
                  <a:pt x="239486" y="164391"/>
                  <a:pt x="228600" y="168020"/>
                </a:cubicBezTo>
                <a:cubicBezTo>
                  <a:pt x="217714" y="164391"/>
                  <a:pt x="205280" y="163803"/>
                  <a:pt x="195943" y="157134"/>
                </a:cubicBezTo>
                <a:cubicBezTo>
                  <a:pt x="179240" y="145203"/>
                  <a:pt x="169479" y="124977"/>
                  <a:pt x="152400" y="113591"/>
                </a:cubicBezTo>
                <a:lnTo>
                  <a:pt x="119743" y="91820"/>
                </a:lnTo>
                <a:cubicBezTo>
                  <a:pt x="109853" y="106655"/>
                  <a:pt x="93437" y="135906"/>
                  <a:pt x="76200" y="146248"/>
                </a:cubicBezTo>
                <a:cubicBezTo>
                  <a:pt x="66361" y="152152"/>
                  <a:pt x="54429" y="153505"/>
                  <a:pt x="43543" y="157134"/>
                </a:cubicBezTo>
                <a:cubicBezTo>
                  <a:pt x="36286" y="168020"/>
                  <a:pt x="27623" y="178089"/>
                  <a:pt x="21772" y="189791"/>
                </a:cubicBezTo>
                <a:cubicBezTo>
                  <a:pt x="10614" y="212108"/>
                  <a:pt x="4141" y="256173"/>
                  <a:pt x="0" y="276877"/>
                </a:cubicBezTo>
                <a:cubicBezTo>
                  <a:pt x="4251" y="298133"/>
                  <a:pt x="18848" y="382811"/>
                  <a:pt x="32657" y="396620"/>
                </a:cubicBezTo>
                <a:cubicBezTo>
                  <a:pt x="39914" y="403877"/>
                  <a:pt x="46415" y="411980"/>
                  <a:pt x="54429" y="418391"/>
                </a:cubicBezTo>
                <a:cubicBezTo>
                  <a:pt x="64645" y="426564"/>
                  <a:pt x="74257" y="437596"/>
                  <a:pt x="87086" y="440162"/>
                </a:cubicBezTo>
                <a:cubicBezTo>
                  <a:pt x="129931" y="448731"/>
                  <a:pt x="174172" y="447419"/>
                  <a:pt x="217715" y="451048"/>
                </a:cubicBezTo>
                <a:cubicBezTo>
                  <a:pt x="224972" y="458305"/>
                  <a:pt x="230306" y="468230"/>
                  <a:pt x="239486" y="472820"/>
                </a:cubicBezTo>
                <a:cubicBezTo>
                  <a:pt x="260012" y="483083"/>
                  <a:pt x="304800" y="494591"/>
                  <a:pt x="304800" y="494591"/>
                </a:cubicBezTo>
                <a:cubicBezTo>
                  <a:pt x="385252" y="575039"/>
                  <a:pt x="260301" y="456585"/>
                  <a:pt x="359229" y="527248"/>
                </a:cubicBezTo>
                <a:cubicBezTo>
                  <a:pt x="375932" y="539179"/>
                  <a:pt x="385693" y="559405"/>
                  <a:pt x="402772" y="570791"/>
                </a:cubicBezTo>
                <a:lnTo>
                  <a:pt x="468086" y="614334"/>
                </a:lnTo>
                <a:cubicBezTo>
                  <a:pt x="517642" y="688669"/>
                  <a:pt x="450327" y="605272"/>
                  <a:pt x="566057" y="657877"/>
                </a:cubicBezTo>
                <a:cubicBezTo>
                  <a:pt x="584743" y="666371"/>
                  <a:pt x="589686" y="696442"/>
                  <a:pt x="609600" y="701420"/>
                </a:cubicBezTo>
                <a:cubicBezTo>
                  <a:pt x="624114" y="705048"/>
                  <a:pt x="638758" y="708195"/>
                  <a:pt x="653143" y="712305"/>
                </a:cubicBezTo>
                <a:cubicBezTo>
                  <a:pt x="695261" y="724339"/>
                  <a:pt x="674915" y="714119"/>
                  <a:pt x="685800" y="712305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8" name="Volný tvar 7">
            <a:extLst>
              <a:ext uri="{FF2B5EF4-FFF2-40B4-BE49-F238E27FC236}">
                <a16:creationId xmlns:a16="http://schemas.microsoft.com/office/drawing/2014/main" id="{328B6F70-FE94-684A-B6A4-79A9B5B8325A}"/>
              </a:ext>
            </a:extLst>
          </p:cNvPr>
          <p:cNvSpPr/>
          <p:nvPr/>
        </p:nvSpPr>
        <p:spPr>
          <a:xfrm>
            <a:off x="3327400" y="1223963"/>
            <a:ext cx="117475" cy="398462"/>
          </a:xfrm>
          <a:custGeom>
            <a:avLst/>
            <a:gdLst>
              <a:gd name="connsiteX0" fmla="*/ 102325 w 117433"/>
              <a:gd name="connsiteY0" fmla="*/ 386343 h 397228"/>
              <a:gd name="connsiteX1" fmla="*/ 102325 w 117433"/>
              <a:gd name="connsiteY1" fmla="*/ 310143 h 397228"/>
              <a:gd name="connsiteX2" fmla="*/ 80554 w 117433"/>
              <a:gd name="connsiteY2" fmla="*/ 244828 h 397228"/>
              <a:gd name="connsiteX3" fmla="*/ 80554 w 117433"/>
              <a:gd name="connsiteY3" fmla="*/ 103314 h 397228"/>
              <a:gd name="connsiteX4" fmla="*/ 58782 w 117433"/>
              <a:gd name="connsiteY4" fmla="*/ 81543 h 397228"/>
              <a:gd name="connsiteX5" fmla="*/ 15239 w 117433"/>
              <a:gd name="connsiteY5" fmla="*/ 38000 h 397228"/>
              <a:gd name="connsiteX6" fmla="*/ 37011 w 117433"/>
              <a:gd name="connsiteY6" fmla="*/ 103314 h 397228"/>
              <a:gd name="connsiteX7" fmla="*/ 47896 w 117433"/>
              <a:gd name="connsiteY7" fmla="*/ 135971 h 397228"/>
              <a:gd name="connsiteX8" fmla="*/ 26125 w 117433"/>
              <a:gd name="connsiteY8" fmla="*/ 157743 h 397228"/>
              <a:gd name="connsiteX9" fmla="*/ 4354 w 117433"/>
              <a:gd name="connsiteY9" fmla="*/ 157743 h 397228"/>
              <a:gd name="connsiteX10" fmla="*/ 15239 w 117433"/>
              <a:gd name="connsiteY10" fmla="*/ 190400 h 397228"/>
              <a:gd name="connsiteX11" fmla="*/ 37011 w 117433"/>
              <a:gd name="connsiteY11" fmla="*/ 212171 h 397228"/>
              <a:gd name="connsiteX12" fmla="*/ 69668 w 117433"/>
              <a:gd name="connsiteY12" fmla="*/ 342800 h 397228"/>
              <a:gd name="connsiteX13" fmla="*/ 91439 w 117433"/>
              <a:gd name="connsiteY13" fmla="*/ 375457 h 397228"/>
              <a:gd name="connsiteX14" fmla="*/ 113211 w 117433"/>
              <a:gd name="connsiteY14" fmla="*/ 397228 h 397228"/>
              <a:gd name="connsiteX15" fmla="*/ 102325 w 117433"/>
              <a:gd name="connsiteY15" fmla="*/ 386343 h 397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17433" h="397228">
                <a:moveTo>
                  <a:pt x="102325" y="386343"/>
                </a:moveTo>
                <a:cubicBezTo>
                  <a:pt x="116839" y="342803"/>
                  <a:pt x="117433" y="360502"/>
                  <a:pt x="102325" y="310143"/>
                </a:cubicBezTo>
                <a:cubicBezTo>
                  <a:pt x="95731" y="288162"/>
                  <a:pt x="80554" y="244828"/>
                  <a:pt x="80554" y="244828"/>
                </a:cubicBezTo>
                <a:cubicBezTo>
                  <a:pt x="85562" y="199755"/>
                  <a:pt x="102836" y="147878"/>
                  <a:pt x="80554" y="103314"/>
                </a:cubicBezTo>
                <a:cubicBezTo>
                  <a:pt x="75964" y="94134"/>
                  <a:pt x="66039" y="88800"/>
                  <a:pt x="58782" y="81543"/>
                </a:cubicBezTo>
                <a:cubicBezTo>
                  <a:pt x="33766" y="6491"/>
                  <a:pt x="53239" y="0"/>
                  <a:pt x="15239" y="38000"/>
                </a:cubicBezTo>
                <a:lnTo>
                  <a:pt x="37011" y="103314"/>
                </a:lnTo>
                <a:lnTo>
                  <a:pt x="47896" y="135971"/>
                </a:lnTo>
                <a:cubicBezTo>
                  <a:pt x="40639" y="143228"/>
                  <a:pt x="35862" y="160988"/>
                  <a:pt x="26125" y="157743"/>
                </a:cubicBezTo>
                <a:cubicBezTo>
                  <a:pt x="0" y="149035"/>
                  <a:pt x="30478" y="79366"/>
                  <a:pt x="4354" y="157743"/>
                </a:cubicBezTo>
                <a:cubicBezTo>
                  <a:pt x="7982" y="168629"/>
                  <a:pt x="9335" y="180561"/>
                  <a:pt x="15239" y="190400"/>
                </a:cubicBezTo>
                <a:cubicBezTo>
                  <a:pt x="20519" y="199201"/>
                  <a:pt x="32421" y="202991"/>
                  <a:pt x="37011" y="212171"/>
                </a:cubicBezTo>
                <a:cubicBezTo>
                  <a:pt x="82731" y="303611"/>
                  <a:pt x="38688" y="249861"/>
                  <a:pt x="69668" y="342800"/>
                </a:cubicBezTo>
                <a:cubicBezTo>
                  <a:pt x="73805" y="355212"/>
                  <a:pt x="83266" y="365241"/>
                  <a:pt x="91439" y="375457"/>
                </a:cubicBezTo>
                <a:cubicBezTo>
                  <a:pt x="97850" y="383471"/>
                  <a:pt x="105954" y="389971"/>
                  <a:pt x="113211" y="397228"/>
                </a:cubicBezTo>
                <a:lnTo>
                  <a:pt x="102325" y="386343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9" name="Volný tvar 8">
            <a:extLst>
              <a:ext uri="{FF2B5EF4-FFF2-40B4-BE49-F238E27FC236}">
                <a16:creationId xmlns:a16="http://schemas.microsoft.com/office/drawing/2014/main" id="{ECBA4530-D01F-7847-B1A0-98C514815650}"/>
              </a:ext>
            </a:extLst>
          </p:cNvPr>
          <p:cNvSpPr/>
          <p:nvPr/>
        </p:nvSpPr>
        <p:spPr>
          <a:xfrm>
            <a:off x="3406775" y="1206500"/>
            <a:ext cx="131763" cy="147638"/>
          </a:xfrm>
          <a:custGeom>
            <a:avLst/>
            <a:gdLst>
              <a:gd name="connsiteX0" fmla="*/ 54428 w 130628"/>
              <a:gd name="connsiteY0" fmla="*/ 100231 h 148640"/>
              <a:gd name="connsiteX1" fmla="*/ 87085 w 130628"/>
              <a:gd name="connsiteY1" fmla="*/ 111116 h 148640"/>
              <a:gd name="connsiteX2" fmla="*/ 108857 w 130628"/>
              <a:gd name="connsiteY2" fmla="*/ 132888 h 148640"/>
              <a:gd name="connsiteX3" fmla="*/ 130628 w 130628"/>
              <a:gd name="connsiteY3" fmla="*/ 111116 h 148640"/>
              <a:gd name="connsiteX4" fmla="*/ 119742 w 130628"/>
              <a:gd name="connsiteY4" fmla="*/ 78459 h 148640"/>
              <a:gd name="connsiteX5" fmla="*/ 87085 w 130628"/>
              <a:gd name="connsiteY5" fmla="*/ 67574 h 148640"/>
              <a:gd name="connsiteX6" fmla="*/ 65314 w 130628"/>
              <a:gd name="connsiteY6" fmla="*/ 45802 h 148640"/>
              <a:gd name="connsiteX7" fmla="*/ 54428 w 130628"/>
              <a:gd name="connsiteY7" fmla="*/ 13145 h 148640"/>
              <a:gd name="connsiteX8" fmla="*/ 0 w 130628"/>
              <a:gd name="connsiteY8" fmla="*/ 56688 h 148640"/>
              <a:gd name="connsiteX9" fmla="*/ 32657 w 130628"/>
              <a:gd name="connsiteY9" fmla="*/ 111116 h 148640"/>
              <a:gd name="connsiteX10" fmla="*/ 54428 w 130628"/>
              <a:gd name="connsiteY10" fmla="*/ 100231 h 1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0628" h="148640">
                <a:moveTo>
                  <a:pt x="54428" y="100231"/>
                </a:moveTo>
                <a:cubicBezTo>
                  <a:pt x="63499" y="100231"/>
                  <a:pt x="77246" y="105213"/>
                  <a:pt x="87085" y="111116"/>
                </a:cubicBezTo>
                <a:cubicBezTo>
                  <a:pt x="95886" y="116396"/>
                  <a:pt x="98594" y="132888"/>
                  <a:pt x="108857" y="132888"/>
                </a:cubicBezTo>
                <a:cubicBezTo>
                  <a:pt x="119120" y="132888"/>
                  <a:pt x="123371" y="118373"/>
                  <a:pt x="130628" y="111116"/>
                </a:cubicBezTo>
                <a:cubicBezTo>
                  <a:pt x="126999" y="100230"/>
                  <a:pt x="127856" y="86573"/>
                  <a:pt x="119742" y="78459"/>
                </a:cubicBezTo>
                <a:cubicBezTo>
                  <a:pt x="111628" y="70345"/>
                  <a:pt x="96924" y="73478"/>
                  <a:pt x="87085" y="67574"/>
                </a:cubicBezTo>
                <a:cubicBezTo>
                  <a:pt x="78284" y="62294"/>
                  <a:pt x="72571" y="53059"/>
                  <a:pt x="65314" y="45802"/>
                </a:cubicBezTo>
                <a:cubicBezTo>
                  <a:pt x="61685" y="34916"/>
                  <a:pt x="64691" y="18276"/>
                  <a:pt x="54428" y="13145"/>
                </a:cubicBezTo>
                <a:cubicBezTo>
                  <a:pt x="28138" y="0"/>
                  <a:pt x="6725" y="46600"/>
                  <a:pt x="0" y="56688"/>
                </a:cubicBezTo>
                <a:cubicBezTo>
                  <a:pt x="8562" y="82377"/>
                  <a:pt x="7751" y="96173"/>
                  <a:pt x="32657" y="111116"/>
                </a:cubicBezTo>
                <a:cubicBezTo>
                  <a:pt x="95197" y="148640"/>
                  <a:pt x="45357" y="100231"/>
                  <a:pt x="54428" y="10023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0" name="Volný tvar 9">
            <a:extLst>
              <a:ext uri="{FF2B5EF4-FFF2-40B4-BE49-F238E27FC236}">
                <a16:creationId xmlns:a16="http://schemas.microsoft.com/office/drawing/2014/main" id="{2894A237-2ADB-2C4D-B0CD-B069CE90A594}"/>
              </a:ext>
            </a:extLst>
          </p:cNvPr>
          <p:cNvSpPr/>
          <p:nvPr/>
        </p:nvSpPr>
        <p:spPr>
          <a:xfrm>
            <a:off x="3530600" y="1516063"/>
            <a:ext cx="104775" cy="127000"/>
          </a:xfrm>
          <a:custGeom>
            <a:avLst/>
            <a:gdLst>
              <a:gd name="connsiteX0" fmla="*/ 105991 w 105991"/>
              <a:gd name="connsiteY0" fmla="*/ 94343 h 127000"/>
              <a:gd name="connsiteX1" fmla="*/ 73333 w 105991"/>
              <a:gd name="connsiteY1" fmla="*/ 72571 h 127000"/>
              <a:gd name="connsiteX2" fmla="*/ 18905 w 105991"/>
              <a:gd name="connsiteY2" fmla="*/ 18143 h 127000"/>
              <a:gd name="connsiteX3" fmla="*/ 29791 w 105991"/>
              <a:gd name="connsiteY3" fmla="*/ 72571 h 127000"/>
              <a:gd name="connsiteX4" fmla="*/ 40676 w 105991"/>
              <a:gd name="connsiteY4" fmla="*/ 105228 h 127000"/>
              <a:gd name="connsiteX5" fmla="*/ 105991 w 105991"/>
              <a:gd name="connsiteY5" fmla="*/ 127000 h 127000"/>
              <a:gd name="connsiteX6" fmla="*/ 105991 w 105991"/>
              <a:gd name="connsiteY6" fmla="*/ 94343 h 12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5991" h="127000">
                <a:moveTo>
                  <a:pt x="105991" y="94343"/>
                </a:moveTo>
                <a:cubicBezTo>
                  <a:pt x="95105" y="87086"/>
                  <a:pt x="82584" y="81822"/>
                  <a:pt x="73333" y="72571"/>
                </a:cubicBezTo>
                <a:cubicBezTo>
                  <a:pt x="762" y="0"/>
                  <a:pt x="105990" y="76199"/>
                  <a:pt x="18905" y="18143"/>
                </a:cubicBezTo>
                <a:cubicBezTo>
                  <a:pt x="0" y="74857"/>
                  <a:pt x="4175" y="29878"/>
                  <a:pt x="29791" y="72571"/>
                </a:cubicBezTo>
                <a:cubicBezTo>
                  <a:pt x="35695" y="82410"/>
                  <a:pt x="31339" y="98559"/>
                  <a:pt x="40676" y="105228"/>
                </a:cubicBezTo>
                <a:cubicBezTo>
                  <a:pt x="59351" y="118567"/>
                  <a:pt x="85465" y="116736"/>
                  <a:pt x="105991" y="127000"/>
                </a:cubicBezTo>
                <a:lnTo>
                  <a:pt x="105991" y="94343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1" name="Volný tvar 10">
            <a:extLst>
              <a:ext uri="{FF2B5EF4-FFF2-40B4-BE49-F238E27FC236}">
                <a16:creationId xmlns:a16="http://schemas.microsoft.com/office/drawing/2014/main" id="{28E47082-C3F6-A244-9CD0-1F22173CA72F}"/>
              </a:ext>
            </a:extLst>
          </p:cNvPr>
          <p:cNvSpPr/>
          <p:nvPr/>
        </p:nvSpPr>
        <p:spPr>
          <a:xfrm>
            <a:off x="4221163" y="2220913"/>
            <a:ext cx="220662" cy="87312"/>
          </a:xfrm>
          <a:custGeom>
            <a:avLst/>
            <a:gdLst>
              <a:gd name="connsiteX0" fmla="*/ 188206 w 220863"/>
              <a:gd name="connsiteY0" fmla="*/ 87085 h 87085"/>
              <a:gd name="connsiteX1" fmla="*/ 220863 w 220863"/>
              <a:gd name="connsiteY1" fmla="*/ 65314 h 87085"/>
              <a:gd name="connsiteX2" fmla="*/ 188206 w 220863"/>
              <a:gd name="connsiteY2" fmla="*/ 43543 h 87085"/>
              <a:gd name="connsiteX3" fmla="*/ 166435 w 220863"/>
              <a:gd name="connsiteY3" fmla="*/ 21771 h 87085"/>
              <a:gd name="connsiteX4" fmla="*/ 122892 w 220863"/>
              <a:gd name="connsiteY4" fmla="*/ 10885 h 87085"/>
              <a:gd name="connsiteX5" fmla="*/ 90235 w 220863"/>
              <a:gd name="connsiteY5" fmla="*/ 0 h 87085"/>
              <a:gd name="connsiteX6" fmla="*/ 35806 w 220863"/>
              <a:gd name="connsiteY6" fmla="*/ 10885 h 87085"/>
              <a:gd name="connsiteX7" fmla="*/ 57578 w 220863"/>
              <a:gd name="connsiteY7" fmla="*/ 65314 h 87085"/>
              <a:gd name="connsiteX8" fmla="*/ 188206 w 220863"/>
              <a:gd name="connsiteY8" fmla="*/ 87085 h 87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0863" h="87085">
                <a:moveTo>
                  <a:pt x="188206" y="87085"/>
                </a:moveTo>
                <a:cubicBezTo>
                  <a:pt x="215420" y="87085"/>
                  <a:pt x="220863" y="78397"/>
                  <a:pt x="220863" y="65314"/>
                </a:cubicBezTo>
                <a:cubicBezTo>
                  <a:pt x="220863" y="52231"/>
                  <a:pt x="198422" y="51716"/>
                  <a:pt x="188206" y="43543"/>
                </a:cubicBezTo>
                <a:cubicBezTo>
                  <a:pt x="180192" y="37132"/>
                  <a:pt x="175615" y="26361"/>
                  <a:pt x="166435" y="21771"/>
                </a:cubicBezTo>
                <a:cubicBezTo>
                  <a:pt x="153054" y="15080"/>
                  <a:pt x="137277" y="14995"/>
                  <a:pt x="122892" y="10885"/>
                </a:cubicBezTo>
                <a:cubicBezTo>
                  <a:pt x="111859" y="7733"/>
                  <a:pt x="101121" y="3628"/>
                  <a:pt x="90235" y="0"/>
                </a:cubicBezTo>
                <a:cubicBezTo>
                  <a:pt x="72092" y="3628"/>
                  <a:pt x="51201" y="622"/>
                  <a:pt x="35806" y="10885"/>
                </a:cubicBezTo>
                <a:cubicBezTo>
                  <a:pt x="0" y="34756"/>
                  <a:pt x="39070" y="61348"/>
                  <a:pt x="57578" y="65314"/>
                </a:cubicBezTo>
                <a:cubicBezTo>
                  <a:pt x="112979" y="77186"/>
                  <a:pt x="160992" y="87085"/>
                  <a:pt x="188206" y="87085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2" name="Volný tvar 11">
            <a:extLst>
              <a:ext uri="{FF2B5EF4-FFF2-40B4-BE49-F238E27FC236}">
                <a16:creationId xmlns:a16="http://schemas.microsoft.com/office/drawing/2014/main" id="{3E9625FA-5A85-CF44-AF2B-E272FED9BAE6}"/>
              </a:ext>
            </a:extLst>
          </p:cNvPr>
          <p:cNvSpPr/>
          <p:nvPr/>
        </p:nvSpPr>
        <p:spPr>
          <a:xfrm>
            <a:off x="4284663" y="2449513"/>
            <a:ext cx="265112" cy="90487"/>
          </a:xfrm>
          <a:custGeom>
            <a:avLst/>
            <a:gdLst>
              <a:gd name="connsiteX0" fmla="*/ 134439 w 264836"/>
              <a:gd name="connsiteY0" fmla="*/ 54428 h 91440"/>
              <a:gd name="connsiteX1" fmla="*/ 167096 w 264836"/>
              <a:gd name="connsiteY1" fmla="*/ 43543 h 91440"/>
              <a:gd name="connsiteX2" fmla="*/ 254182 w 264836"/>
              <a:gd name="connsiteY2" fmla="*/ 32657 h 91440"/>
              <a:gd name="connsiteX3" fmla="*/ 221525 w 264836"/>
              <a:gd name="connsiteY3" fmla="*/ 21771 h 91440"/>
              <a:gd name="connsiteX4" fmla="*/ 134439 w 264836"/>
              <a:gd name="connsiteY4" fmla="*/ 0 h 91440"/>
              <a:gd name="connsiteX5" fmla="*/ 90896 w 264836"/>
              <a:gd name="connsiteY5" fmla="*/ 76200 h 91440"/>
              <a:gd name="connsiteX6" fmla="*/ 134439 w 264836"/>
              <a:gd name="connsiteY6" fmla="*/ 54428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4836" h="91440">
                <a:moveTo>
                  <a:pt x="134439" y="54428"/>
                </a:moveTo>
                <a:cubicBezTo>
                  <a:pt x="147139" y="48985"/>
                  <a:pt x="155807" y="45596"/>
                  <a:pt x="167096" y="43543"/>
                </a:cubicBezTo>
                <a:cubicBezTo>
                  <a:pt x="195879" y="38310"/>
                  <a:pt x="227020" y="43522"/>
                  <a:pt x="254182" y="32657"/>
                </a:cubicBezTo>
                <a:cubicBezTo>
                  <a:pt x="264836" y="28395"/>
                  <a:pt x="232657" y="24554"/>
                  <a:pt x="221525" y="21771"/>
                </a:cubicBezTo>
                <a:lnTo>
                  <a:pt x="134439" y="0"/>
                </a:lnTo>
                <a:cubicBezTo>
                  <a:pt x="122887" y="2310"/>
                  <a:pt x="0" y="8027"/>
                  <a:pt x="90896" y="76200"/>
                </a:cubicBezTo>
                <a:cubicBezTo>
                  <a:pt x="111216" y="91440"/>
                  <a:pt x="121739" y="59871"/>
                  <a:pt x="134439" y="54428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3" name="Volný tvar 12">
            <a:extLst>
              <a:ext uri="{FF2B5EF4-FFF2-40B4-BE49-F238E27FC236}">
                <a16:creationId xmlns:a16="http://schemas.microsoft.com/office/drawing/2014/main" id="{93988B78-C95A-0A4C-BB31-36FB7EF905B1}"/>
              </a:ext>
            </a:extLst>
          </p:cNvPr>
          <p:cNvSpPr/>
          <p:nvPr/>
        </p:nvSpPr>
        <p:spPr>
          <a:xfrm>
            <a:off x="4083050" y="2382838"/>
            <a:ext cx="92075" cy="85725"/>
          </a:xfrm>
          <a:custGeom>
            <a:avLst/>
            <a:gdLst>
              <a:gd name="connsiteX0" fmla="*/ 75577 w 91595"/>
              <a:gd name="connsiteY0" fmla="*/ 66459 h 85618"/>
              <a:gd name="connsiteX1" fmla="*/ 86463 w 91595"/>
              <a:gd name="connsiteY1" fmla="*/ 33802 h 85618"/>
              <a:gd name="connsiteX2" fmla="*/ 21148 w 91595"/>
              <a:gd name="connsiteY2" fmla="*/ 44687 h 85618"/>
              <a:gd name="connsiteX3" fmla="*/ 10263 w 91595"/>
              <a:gd name="connsiteY3" fmla="*/ 77344 h 85618"/>
              <a:gd name="connsiteX4" fmla="*/ 64691 w 91595"/>
              <a:gd name="connsiteY4" fmla="*/ 66459 h 85618"/>
              <a:gd name="connsiteX5" fmla="*/ 75577 w 91595"/>
              <a:gd name="connsiteY5" fmla="*/ 66459 h 85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95" h="85618">
                <a:moveTo>
                  <a:pt x="75577" y="66459"/>
                </a:moveTo>
                <a:cubicBezTo>
                  <a:pt x="79206" y="61016"/>
                  <a:pt x="91595" y="44065"/>
                  <a:pt x="86463" y="33802"/>
                </a:cubicBezTo>
                <a:cubicBezTo>
                  <a:pt x="69562" y="0"/>
                  <a:pt x="31237" y="37961"/>
                  <a:pt x="21148" y="44687"/>
                </a:cubicBezTo>
                <a:cubicBezTo>
                  <a:pt x="17520" y="55573"/>
                  <a:pt x="0" y="72212"/>
                  <a:pt x="10263" y="77344"/>
                </a:cubicBezTo>
                <a:cubicBezTo>
                  <a:pt x="26812" y="85618"/>
                  <a:pt x="46441" y="69501"/>
                  <a:pt x="64691" y="66459"/>
                </a:cubicBezTo>
                <a:cubicBezTo>
                  <a:pt x="68270" y="65862"/>
                  <a:pt x="71948" y="71902"/>
                  <a:pt x="75577" y="6645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4" name="Volný tvar 13">
            <a:extLst>
              <a:ext uri="{FF2B5EF4-FFF2-40B4-BE49-F238E27FC236}">
                <a16:creationId xmlns:a16="http://schemas.microsoft.com/office/drawing/2014/main" id="{7608F9D2-1B9F-5042-9CD3-DC21643F889F}"/>
              </a:ext>
            </a:extLst>
          </p:cNvPr>
          <p:cNvSpPr/>
          <p:nvPr/>
        </p:nvSpPr>
        <p:spPr>
          <a:xfrm>
            <a:off x="3592513" y="1806575"/>
            <a:ext cx="260350" cy="273050"/>
          </a:xfrm>
          <a:custGeom>
            <a:avLst/>
            <a:gdLst>
              <a:gd name="connsiteX0" fmla="*/ 228600 w 261257"/>
              <a:gd name="connsiteY0" fmla="*/ 228600 h 272142"/>
              <a:gd name="connsiteX1" fmla="*/ 152400 w 261257"/>
              <a:gd name="connsiteY1" fmla="*/ 163285 h 272142"/>
              <a:gd name="connsiteX2" fmla="*/ 130628 w 261257"/>
              <a:gd name="connsiteY2" fmla="*/ 141514 h 272142"/>
              <a:gd name="connsiteX3" fmla="*/ 108857 w 261257"/>
              <a:gd name="connsiteY3" fmla="*/ 119742 h 272142"/>
              <a:gd name="connsiteX4" fmla="*/ 76200 w 261257"/>
              <a:gd name="connsiteY4" fmla="*/ 54428 h 272142"/>
              <a:gd name="connsiteX5" fmla="*/ 32657 w 261257"/>
              <a:gd name="connsiteY5" fmla="*/ 10885 h 272142"/>
              <a:gd name="connsiteX6" fmla="*/ 0 w 261257"/>
              <a:gd name="connsiteY6" fmla="*/ 0 h 272142"/>
              <a:gd name="connsiteX7" fmla="*/ 10885 w 261257"/>
              <a:gd name="connsiteY7" fmla="*/ 32657 h 272142"/>
              <a:gd name="connsiteX8" fmla="*/ 43543 w 261257"/>
              <a:gd name="connsiteY8" fmla="*/ 54428 h 272142"/>
              <a:gd name="connsiteX9" fmla="*/ 65314 w 261257"/>
              <a:gd name="connsiteY9" fmla="*/ 76200 h 272142"/>
              <a:gd name="connsiteX10" fmla="*/ 130628 w 261257"/>
              <a:gd name="connsiteY10" fmla="*/ 152400 h 272142"/>
              <a:gd name="connsiteX11" fmla="*/ 152400 w 261257"/>
              <a:gd name="connsiteY11" fmla="*/ 174171 h 272142"/>
              <a:gd name="connsiteX12" fmla="*/ 185057 w 261257"/>
              <a:gd name="connsiteY12" fmla="*/ 195942 h 272142"/>
              <a:gd name="connsiteX13" fmla="*/ 228600 w 261257"/>
              <a:gd name="connsiteY13" fmla="*/ 239485 h 272142"/>
              <a:gd name="connsiteX14" fmla="*/ 261257 w 261257"/>
              <a:gd name="connsiteY14" fmla="*/ 261257 h 272142"/>
              <a:gd name="connsiteX15" fmla="*/ 261257 w 261257"/>
              <a:gd name="connsiteY15" fmla="*/ 272142 h 272142"/>
              <a:gd name="connsiteX16" fmla="*/ 261257 w 261257"/>
              <a:gd name="connsiteY16" fmla="*/ 272142 h 272142"/>
              <a:gd name="connsiteX17" fmla="*/ 228600 w 261257"/>
              <a:gd name="connsiteY17" fmla="*/ 228600 h 272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61257" h="272142">
                <a:moveTo>
                  <a:pt x="228600" y="228600"/>
                </a:moveTo>
                <a:cubicBezTo>
                  <a:pt x="178863" y="195441"/>
                  <a:pt x="205197" y="216081"/>
                  <a:pt x="152400" y="163285"/>
                </a:cubicBezTo>
                <a:lnTo>
                  <a:pt x="130628" y="141514"/>
                </a:lnTo>
                <a:lnTo>
                  <a:pt x="108857" y="119742"/>
                </a:lnTo>
                <a:cubicBezTo>
                  <a:pt x="98321" y="88135"/>
                  <a:pt x="99220" y="81284"/>
                  <a:pt x="76200" y="54428"/>
                </a:cubicBezTo>
                <a:cubicBezTo>
                  <a:pt x="62842" y="38843"/>
                  <a:pt x="52130" y="17376"/>
                  <a:pt x="32657" y="10885"/>
                </a:cubicBezTo>
                <a:lnTo>
                  <a:pt x="0" y="0"/>
                </a:lnTo>
                <a:cubicBezTo>
                  <a:pt x="3628" y="10886"/>
                  <a:pt x="3717" y="23697"/>
                  <a:pt x="10885" y="32657"/>
                </a:cubicBezTo>
                <a:cubicBezTo>
                  <a:pt x="19058" y="42873"/>
                  <a:pt x="33327" y="46255"/>
                  <a:pt x="43543" y="54428"/>
                </a:cubicBezTo>
                <a:cubicBezTo>
                  <a:pt x="51557" y="60839"/>
                  <a:pt x="58903" y="68186"/>
                  <a:pt x="65314" y="76200"/>
                </a:cubicBezTo>
                <a:cubicBezTo>
                  <a:pt x="131618" y="159082"/>
                  <a:pt x="25829" y="47602"/>
                  <a:pt x="130628" y="152400"/>
                </a:cubicBezTo>
                <a:cubicBezTo>
                  <a:pt x="137885" y="159657"/>
                  <a:pt x="143860" y="168478"/>
                  <a:pt x="152400" y="174171"/>
                </a:cubicBezTo>
                <a:cubicBezTo>
                  <a:pt x="163286" y="181428"/>
                  <a:pt x="175124" y="187428"/>
                  <a:pt x="185057" y="195942"/>
                </a:cubicBezTo>
                <a:cubicBezTo>
                  <a:pt x="200642" y="209300"/>
                  <a:pt x="211521" y="228099"/>
                  <a:pt x="228600" y="239485"/>
                </a:cubicBezTo>
                <a:cubicBezTo>
                  <a:pt x="239486" y="246742"/>
                  <a:pt x="252006" y="252006"/>
                  <a:pt x="261257" y="261257"/>
                </a:cubicBezTo>
                <a:lnTo>
                  <a:pt x="261257" y="272142"/>
                </a:lnTo>
                <a:lnTo>
                  <a:pt x="261257" y="272142"/>
                </a:lnTo>
                <a:lnTo>
                  <a:pt x="228600" y="22860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5" name="Volný tvar 14">
            <a:extLst>
              <a:ext uri="{FF2B5EF4-FFF2-40B4-BE49-F238E27FC236}">
                <a16:creationId xmlns:a16="http://schemas.microsoft.com/office/drawing/2014/main" id="{85C5E99F-024E-B84B-A52F-4978F8840A87}"/>
              </a:ext>
            </a:extLst>
          </p:cNvPr>
          <p:cNvSpPr/>
          <p:nvPr/>
        </p:nvSpPr>
        <p:spPr>
          <a:xfrm>
            <a:off x="4252913" y="2301875"/>
            <a:ext cx="330200" cy="82550"/>
          </a:xfrm>
          <a:custGeom>
            <a:avLst/>
            <a:gdLst>
              <a:gd name="connsiteX0" fmla="*/ 112102 w 329817"/>
              <a:gd name="connsiteY0" fmla="*/ 27113 h 81541"/>
              <a:gd name="connsiteX1" fmla="*/ 242731 w 329817"/>
              <a:gd name="connsiteY1" fmla="*/ 37999 h 81541"/>
              <a:gd name="connsiteX2" fmla="*/ 329817 w 329817"/>
              <a:gd name="connsiteY2" fmla="*/ 37999 h 81541"/>
              <a:gd name="connsiteX3" fmla="*/ 308045 w 329817"/>
              <a:gd name="connsiteY3" fmla="*/ 59770 h 81541"/>
              <a:gd name="connsiteX4" fmla="*/ 220960 w 329817"/>
              <a:gd name="connsiteY4" fmla="*/ 81541 h 81541"/>
              <a:gd name="connsiteX5" fmla="*/ 25017 w 329817"/>
              <a:gd name="connsiteY5" fmla="*/ 70656 h 81541"/>
              <a:gd name="connsiteX6" fmla="*/ 3245 w 329817"/>
              <a:gd name="connsiteY6" fmla="*/ 48884 h 81541"/>
              <a:gd name="connsiteX7" fmla="*/ 35902 w 329817"/>
              <a:gd name="connsiteY7" fmla="*/ 37999 h 81541"/>
              <a:gd name="connsiteX8" fmla="*/ 112102 w 329817"/>
              <a:gd name="connsiteY8" fmla="*/ 27113 h 81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817" h="81541">
                <a:moveTo>
                  <a:pt x="112102" y="27113"/>
                </a:moveTo>
                <a:cubicBezTo>
                  <a:pt x="146573" y="27113"/>
                  <a:pt x="154780" y="52657"/>
                  <a:pt x="242731" y="37999"/>
                </a:cubicBezTo>
                <a:cubicBezTo>
                  <a:pt x="317782" y="12981"/>
                  <a:pt x="291818" y="0"/>
                  <a:pt x="329817" y="37999"/>
                </a:cubicBezTo>
                <a:cubicBezTo>
                  <a:pt x="322560" y="45256"/>
                  <a:pt x="316846" y="54490"/>
                  <a:pt x="308045" y="59770"/>
                </a:cubicBezTo>
                <a:cubicBezTo>
                  <a:pt x="291306" y="69813"/>
                  <a:pt x="232671" y="79199"/>
                  <a:pt x="220960" y="81541"/>
                </a:cubicBezTo>
                <a:cubicBezTo>
                  <a:pt x="155646" y="77913"/>
                  <a:pt x="89708" y="80360"/>
                  <a:pt x="25017" y="70656"/>
                </a:cubicBezTo>
                <a:cubicBezTo>
                  <a:pt x="14867" y="69134"/>
                  <a:pt x="0" y="58621"/>
                  <a:pt x="3245" y="48884"/>
                </a:cubicBezTo>
                <a:cubicBezTo>
                  <a:pt x="6873" y="37998"/>
                  <a:pt x="24498" y="39266"/>
                  <a:pt x="35902" y="37999"/>
                </a:cubicBezTo>
                <a:cubicBezTo>
                  <a:pt x="57541" y="35595"/>
                  <a:pt x="77631" y="27113"/>
                  <a:pt x="112102" y="27113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" name="Volný tvar 15">
            <a:extLst>
              <a:ext uri="{FF2B5EF4-FFF2-40B4-BE49-F238E27FC236}">
                <a16:creationId xmlns:a16="http://schemas.microsoft.com/office/drawing/2014/main" id="{EDD3BDC3-0D0B-3D4F-B6E8-C07D8FDBBD2E}"/>
              </a:ext>
            </a:extLst>
          </p:cNvPr>
          <p:cNvSpPr/>
          <p:nvPr/>
        </p:nvSpPr>
        <p:spPr>
          <a:xfrm>
            <a:off x="4614863" y="2427288"/>
            <a:ext cx="239712" cy="120650"/>
          </a:xfrm>
          <a:custGeom>
            <a:avLst/>
            <a:gdLst>
              <a:gd name="connsiteX0" fmla="*/ 32657 w 239486"/>
              <a:gd name="connsiteY0" fmla="*/ 43543 h 119743"/>
              <a:gd name="connsiteX1" fmla="*/ 65314 w 239486"/>
              <a:gd name="connsiteY1" fmla="*/ 65315 h 119743"/>
              <a:gd name="connsiteX2" fmla="*/ 119743 w 239486"/>
              <a:gd name="connsiteY2" fmla="*/ 108857 h 119743"/>
              <a:gd name="connsiteX3" fmla="*/ 217714 w 239486"/>
              <a:gd name="connsiteY3" fmla="*/ 119743 h 119743"/>
              <a:gd name="connsiteX4" fmla="*/ 239486 w 239486"/>
              <a:gd name="connsiteY4" fmla="*/ 97972 h 119743"/>
              <a:gd name="connsiteX5" fmla="*/ 217714 w 239486"/>
              <a:gd name="connsiteY5" fmla="*/ 76200 h 119743"/>
              <a:gd name="connsiteX6" fmla="*/ 152400 w 239486"/>
              <a:gd name="connsiteY6" fmla="*/ 54429 h 119743"/>
              <a:gd name="connsiteX7" fmla="*/ 119743 w 239486"/>
              <a:gd name="connsiteY7" fmla="*/ 43543 h 119743"/>
              <a:gd name="connsiteX8" fmla="*/ 87086 w 239486"/>
              <a:gd name="connsiteY8" fmla="*/ 32657 h 119743"/>
              <a:gd name="connsiteX9" fmla="*/ 32657 w 239486"/>
              <a:gd name="connsiteY9" fmla="*/ 0 h 119743"/>
              <a:gd name="connsiteX10" fmla="*/ 0 w 239486"/>
              <a:gd name="connsiteY10" fmla="*/ 10886 h 119743"/>
              <a:gd name="connsiteX11" fmla="*/ 32657 w 239486"/>
              <a:gd name="connsiteY11" fmla="*/ 43543 h 119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9486" h="119743">
                <a:moveTo>
                  <a:pt x="32657" y="43543"/>
                </a:moveTo>
                <a:cubicBezTo>
                  <a:pt x="43543" y="52615"/>
                  <a:pt x="55098" y="57142"/>
                  <a:pt x="65314" y="65315"/>
                </a:cubicBezTo>
                <a:cubicBezTo>
                  <a:pt x="83133" y="79571"/>
                  <a:pt x="95378" y="102766"/>
                  <a:pt x="119743" y="108857"/>
                </a:cubicBezTo>
                <a:cubicBezTo>
                  <a:pt x="151620" y="116826"/>
                  <a:pt x="185057" y="116114"/>
                  <a:pt x="217714" y="119743"/>
                </a:cubicBezTo>
                <a:cubicBezTo>
                  <a:pt x="224971" y="112486"/>
                  <a:pt x="239486" y="108235"/>
                  <a:pt x="239486" y="97972"/>
                </a:cubicBezTo>
                <a:cubicBezTo>
                  <a:pt x="239486" y="87709"/>
                  <a:pt x="226894" y="80790"/>
                  <a:pt x="217714" y="76200"/>
                </a:cubicBezTo>
                <a:cubicBezTo>
                  <a:pt x="197188" y="65937"/>
                  <a:pt x="174171" y="61686"/>
                  <a:pt x="152400" y="54429"/>
                </a:cubicBezTo>
                <a:lnTo>
                  <a:pt x="119743" y="43543"/>
                </a:lnTo>
                <a:lnTo>
                  <a:pt x="87086" y="32657"/>
                </a:lnTo>
                <a:cubicBezTo>
                  <a:pt x="69840" y="15412"/>
                  <a:pt x="60918" y="0"/>
                  <a:pt x="32657" y="0"/>
                </a:cubicBezTo>
                <a:cubicBezTo>
                  <a:pt x="21182" y="0"/>
                  <a:pt x="10886" y="7257"/>
                  <a:pt x="0" y="10886"/>
                </a:cubicBezTo>
                <a:cubicBezTo>
                  <a:pt x="13375" y="64386"/>
                  <a:pt x="21771" y="34472"/>
                  <a:pt x="32657" y="43543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7" name="Volný tvar 16">
            <a:extLst>
              <a:ext uri="{FF2B5EF4-FFF2-40B4-BE49-F238E27FC236}">
                <a16:creationId xmlns:a16="http://schemas.microsoft.com/office/drawing/2014/main" id="{56D9AD7E-E302-CD44-AA8C-9FD25C620C1C}"/>
              </a:ext>
            </a:extLst>
          </p:cNvPr>
          <p:cNvSpPr/>
          <p:nvPr/>
        </p:nvSpPr>
        <p:spPr>
          <a:xfrm>
            <a:off x="3482975" y="1401763"/>
            <a:ext cx="65088" cy="100012"/>
          </a:xfrm>
          <a:custGeom>
            <a:avLst/>
            <a:gdLst>
              <a:gd name="connsiteX0" fmla="*/ 43543 w 65315"/>
              <a:gd name="connsiteY0" fmla="*/ 68559 h 101217"/>
              <a:gd name="connsiteX1" fmla="*/ 32658 w 65315"/>
              <a:gd name="connsiteY1" fmla="*/ 25017 h 101217"/>
              <a:gd name="connsiteX2" fmla="*/ 10886 w 65315"/>
              <a:gd name="connsiteY2" fmla="*/ 3245 h 101217"/>
              <a:gd name="connsiteX3" fmla="*/ 1 w 65315"/>
              <a:gd name="connsiteY3" fmla="*/ 35902 h 101217"/>
              <a:gd name="connsiteX4" fmla="*/ 10886 w 65315"/>
              <a:gd name="connsiteY4" fmla="*/ 68559 h 101217"/>
              <a:gd name="connsiteX5" fmla="*/ 65315 w 65315"/>
              <a:gd name="connsiteY5" fmla="*/ 101217 h 101217"/>
              <a:gd name="connsiteX6" fmla="*/ 43543 w 65315"/>
              <a:gd name="connsiteY6" fmla="*/ 68559 h 101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315" h="101217">
                <a:moveTo>
                  <a:pt x="43543" y="68559"/>
                </a:moveTo>
                <a:cubicBezTo>
                  <a:pt x="39915" y="54045"/>
                  <a:pt x="39349" y="38398"/>
                  <a:pt x="32658" y="25017"/>
                </a:cubicBezTo>
                <a:cubicBezTo>
                  <a:pt x="28068" y="15837"/>
                  <a:pt x="20623" y="0"/>
                  <a:pt x="10886" y="3245"/>
                </a:cubicBezTo>
                <a:cubicBezTo>
                  <a:pt x="0" y="6873"/>
                  <a:pt x="3629" y="25016"/>
                  <a:pt x="1" y="35902"/>
                </a:cubicBezTo>
                <a:cubicBezTo>
                  <a:pt x="3629" y="46788"/>
                  <a:pt x="4983" y="58720"/>
                  <a:pt x="10886" y="68559"/>
                </a:cubicBezTo>
                <a:cubicBezTo>
                  <a:pt x="25829" y="93464"/>
                  <a:pt x="39628" y="92654"/>
                  <a:pt x="65315" y="101217"/>
                </a:cubicBezTo>
                <a:lnTo>
                  <a:pt x="43543" y="68559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8" name="Volný tvar 17">
            <a:extLst>
              <a:ext uri="{FF2B5EF4-FFF2-40B4-BE49-F238E27FC236}">
                <a16:creationId xmlns:a16="http://schemas.microsoft.com/office/drawing/2014/main" id="{37CA6ABA-D7CC-9642-8DBE-D72601864F5D}"/>
              </a:ext>
            </a:extLst>
          </p:cNvPr>
          <p:cNvSpPr/>
          <p:nvPr/>
        </p:nvSpPr>
        <p:spPr>
          <a:xfrm>
            <a:off x="1600200" y="2566988"/>
            <a:ext cx="133350" cy="66675"/>
          </a:xfrm>
          <a:custGeom>
            <a:avLst/>
            <a:gdLst>
              <a:gd name="connsiteX0" fmla="*/ 65314 w 133874"/>
              <a:gd name="connsiteY0" fmla="*/ 13345 h 67774"/>
              <a:gd name="connsiteX1" fmla="*/ 108857 w 133874"/>
              <a:gd name="connsiteY1" fmla="*/ 2460 h 67774"/>
              <a:gd name="connsiteX2" fmla="*/ 130629 w 133874"/>
              <a:gd name="connsiteY2" fmla="*/ 24231 h 67774"/>
              <a:gd name="connsiteX3" fmla="*/ 87086 w 133874"/>
              <a:gd name="connsiteY3" fmla="*/ 67774 h 67774"/>
              <a:gd name="connsiteX4" fmla="*/ 32657 w 133874"/>
              <a:gd name="connsiteY4" fmla="*/ 56888 h 67774"/>
              <a:gd name="connsiteX5" fmla="*/ 0 w 133874"/>
              <a:gd name="connsiteY5" fmla="*/ 46002 h 67774"/>
              <a:gd name="connsiteX6" fmla="*/ 10886 w 133874"/>
              <a:gd name="connsiteY6" fmla="*/ 13345 h 67774"/>
              <a:gd name="connsiteX7" fmla="*/ 76200 w 133874"/>
              <a:gd name="connsiteY7" fmla="*/ 2460 h 67774"/>
              <a:gd name="connsiteX8" fmla="*/ 65314 w 133874"/>
              <a:gd name="connsiteY8" fmla="*/ 13345 h 67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3874" h="67774">
                <a:moveTo>
                  <a:pt x="65314" y="13345"/>
                </a:moveTo>
                <a:cubicBezTo>
                  <a:pt x="70757" y="13345"/>
                  <a:pt x="94100" y="0"/>
                  <a:pt x="108857" y="2460"/>
                </a:cubicBezTo>
                <a:cubicBezTo>
                  <a:pt x="118981" y="4147"/>
                  <a:pt x="133874" y="14494"/>
                  <a:pt x="130629" y="24231"/>
                </a:cubicBezTo>
                <a:cubicBezTo>
                  <a:pt x="124138" y="43704"/>
                  <a:pt x="87086" y="67774"/>
                  <a:pt x="87086" y="67774"/>
                </a:cubicBezTo>
                <a:cubicBezTo>
                  <a:pt x="44560" y="25248"/>
                  <a:pt x="89182" y="56888"/>
                  <a:pt x="32657" y="56888"/>
                </a:cubicBezTo>
                <a:cubicBezTo>
                  <a:pt x="21182" y="56888"/>
                  <a:pt x="10886" y="49631"/>
                  <a:pt x="0" y="46002"/>
                </a:cubicBezTo>
                <a:cubicBezTo>
                  <a:pt x="3629" y="35116"/>
                  <a:pt x="923" y="19038"/>
                  <a:pt x="10886" y="13345"/>
                </a:cubicBezTo>
                <a:cubicBezTo>
                  <a:pt x="30050" y="2395"/>
                  <a:pt x="54978" y="8523"/>
                  <a:pt x="76200" y="2460"/>
                </a:cubicBezTo>
                <a:cubicBezTo>
                  <a:pt x="81134" y="1050"/>
                  <a:pt x="59871" y="13345"/>
                  <a:pt x="65314" y="13345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9" name="Volný tvar 18">
            <a:extLst>
              <a:ext uri="{FF2B5EF4-FFF2-40B4-BE49-F238E27FC236}">
                <a16:creationId xmlns:a16="http://schemas.microsoft.com/office/drawing/2014/main" id="{93F6C80F-31BC-BC40-9A03-264A03E926EE}"/>
              </a:ext>
            </a:extLst>
          </p:cNvPr>
          <p:cNvSpPr/>
          <p:nvPr/>
        </p:nvSpPr>
        <p:spPr>
          <a:xfrm>
            <a:off x="-33338" y="5753100"/>
            <a:ext cx="1960563" cy="1116013"/>
          </a:xfrm>
          <a:custGeom>
            <a:avLst/>
            <a:gdLst>
              <a:gd name="connsiteX0" fmla="*/ 1915886 w 1959428"/>
              <a:gd name="connsiteY0" fmla="*/ 1115818 h 1115818"/>
              <a:gd name="connsiteX1" fmla="*/ 1905000 w 1959428"/>
              <a:gd name="connsiteY1" fmla="*/ 1083161 h 1115818"/>
              <a:gd name="connsiteX2" fmla="*/ 1894114 w 1959428"/>
              <a:gd name="connsiteY2" fmla="*/ 1028732 h 1115818"/>
              <a:gd name="connsiteX3" fmla="*/ 1839686 w 1959428"/>
              <a:gd name="connsiteY3" fmla="*/ 1017846 h 1115818"/>
              <a:gd name="connsiteX4" fmla="*/ 1817914 w 1959428"/>
              <a:gd name="connsiteY4" fmla="*/ 996075 h 1115818"/>
              <a:gd name="connsiteX5" fmla="*/ 1807028 w 1959428"/>
              <a:gd name="connsiteY5" fmla="*/ 952532 h 1115818"/>
              <a:gd name="connsiteX6" fmla="*/ 1774371 w 1959428"/>
              <a:gd name="connsiteY6" fmla="*/ 941646 h 1115818"/>
              <a:gd name="connsiteX7" fmla="*/ 1730828 w 1959428"/>
              <a:gd name="connsiteY7" fmla="*/ 930761 h 1115818"/>
              <a:gd name="connsiteX8" fmla="*/ 1687286 w 1959428"/>
              <a:gd name="connsiteY8" fmla="*/ 876332 h 1115818"/>
              <a:gd name="connsiteX9" fmla="*/ 1643743 w 1959428"/>
              <a:gd name="connsiteY9" fmla="*/ 832789 h 1115818"/>
              <a:gd name="connsiteX10" fmla="*/ 1643743 w 1959428"/>
              <a:gd name="connsiteY10" fmla="*/ 636846 h 1115818"/>
              <a:gd name="connsiteX11" fmla="*/ 1665514 w 1959428"/>
              <a:gd name="connsiteY11" fmla="*/ 571532 h 1115818"/>
              <a:gd name="connsiteX12" fmla="*/ 1774371 w 1959428"/>
              <a:gd name="connsiteY12" fmla="*/ 549761 h 1115818"/>
              <a:gd name="connsiteX13" fmla="*/ 1839686 w 1959428"/>
              <a:gd name="connsiteY13" fmla="*/ 462675 h 1115818"/>
              <a:gd name="connsiteX14" fmla="*/ 1872343 w 1959428"/>
              <a:gd name="connsiteY14" fmla="*/ 397361 h 1115818"/>
              <a:gd name="connsiteX15" fmla="*/ 1883228 w 1959428"/>
              <a:gd name="connsiteY15" fmla="*/ 364703 h 1115818"/>
              <a:gd name="connsiteX16" fmla="*/ 1926771 w 1959428"/>
              <a:gd name="connsiteY16" fmla="*/ 310275 h 1115818"/>
              <a:gd name="connsiteX17" fmla="*/ 1948543 w 1959428"/>
              <a:gd name="connsiteY17" fmla="*/ 244961 h 1115818"/>
              <a:gd name="connsiteX18" fmla="*/ 1959428 w 1959428"/>
              <a:gd name="connsiteY18" fmla="*/ 212303 h 1115818"/>
              <a:gd name="connsiteX19" fmla="*/ 1926771 w 1959428"/>
              <a:gd name="connsiteY19" fmla="*/ 201418 h 1115818"/>
              <a:gd name="connsiteX20" fmla="*/ 1905000 w 1959428"/>
              <a:gd name="connsiteY20" fmla="*/ 179646 h 1115818"/>
              <a:gd name="connsiteX21" fmla="*/ 1839686 w 1959428"/>
              <a:gd name="connsiteY21" fmla="*/ 190532 h 1115818"/>
              <a:gd name="connsiteX22" fmla="*/ 1807028 w 1959428"/>
              <a:gd name="connsiteY22" fmla="*/ 244961 h 1115818"/>
              <a:gd name="connsiteX23" fmla="*/ 1796143 w 1959428"/>
              <a:gd name="connsiteY23" fmla="*/ 277618 h 1115818"/>
              <a:gd name="connsiteX24" fmla="*/ 1741714 w 1959428"/>
              <a:gd name="connsiteY24" fmla="*/ 288503 h 1115818"/>
              <a:gd name="connsiteX25" fmla="*/ 1730828 w 1959428"/>
              <a:gd name="connsiteY25" fmla="*/ 321161 h 1115818"/>
              <a:gd name="connsiteX26" fmla="*/ 1709057 w 1959428"/>
              <a:gd name="connsiteY26" fmla="*/ 353818 h 1115818"/>
              <a:gd name="connsiteX27" fmla="*/ 1643743 w 1959428"/>
              <a:gd name="connsiteY27" fmla="*/ 386475 h 1115818"/>
              <a:gd name="connsiteX28" fmla="*/ 1611086 w 1959428"/>
              <a:gd name="connsiteY28" fmla="*/ 375589 h 1115818"/>
              <a:gd name="connsiteX29" fmla="*/ 1578428 w 1959428"/>
              <a:gd name="connsiteY29" fmla="*/ 244961 h 1115818"/>
              <a:gd name="connsiteX30" fmla="*/ 1567543 w 1959428"/>
              <a:gd name="connsiteY30" fmla="*/ 212303 h 1115818"/>
              <a:gd name="connsiteX31" fmla="*/ 1556657 w 1959428"/>
              <a:gd name="connsiteY31" fmla="*/ 157875 h 1115818"/>
              <a:gd name="connsiteX32" fmla="*/ 1480457 w 1959428"/>
              <a:gd name="connsiteY32" fmla="*/ 103446 h 1115818"/>
              <a:gd name="connsiteX33" fmla="*/ 1415143 w 1959428"/>
              <a:gd name="connsiteY33" fmla="*/ 27246 h 1115818"/>
              <a:gd name="connsiteX34" fmla="*/ 1393371 w 1959428"/>
              <a:gd name="connsiteY34" fmla="*/ 5475 h 1115818"/>
              <a:gd name="connsiteX35" fmla="*/ 1240971 w 1959428"/>
              <a:gd name="connsiteY35" fmla="*/ 27246 h 1115818"/>
              <a:gd name="connsiteX36" fmla="*/ 1175657 w 1959428"/>
              <a:gd name="connsiteY36" fmla="*/ 38132 h 1115818"/>
              <a:gd name="connsiteX37" fmla="*/ 957943 w 1959428"/>
              <a:gd name="connsiteY37" fmla="*/ 49018 h 1115818"/>
              <a:gd name="connsiteX38" fmla="*/ 805543 w 1959428"/>
              <a:gd name="connsiteY38" fmla="*/ 70789 h 1115818"/>
              <a:gd name="connsiteX39" fmla="*/ 642257 w 1959428"/>
              <a:gd name="connsiteY39" fmla="*/ 81675 h 1115818"/>
              <a:gd name="connsiteX40" fmla="*/ 587828 w 1959428"/>
              <a:gd name="connsiteY40" fmla="*/ 125218 h 1115818"/>
              <a:gd name="connsiteX41" fmla="*/ 555171 w 1959428"/>
              <a:gd name="connsiteY41" fmla="*/ 146989 h 1115818"/>
              <a:gd name="connsiteX42" fmla="*/ 533400 w 1959428"/>
              <a:gd name="connsiteY42" fmla="*/ 168761 h 1115818"/>
              <a:gd name="connsiteX43" fmla="*/ 468086 w 1959428"/>
              <a:gd name="connsiteY43" fmla="*/ 190532 h 1115818"/>
              <a:gd name="connsiteX44" fmla="*/ 402771 w 1959428"/>
              <a:gd name="connsiteY44" fmla="*/ 179646 h 1115818"/>
              <a:gd name="connsiteX45" fmla="*/ 337457 w 1959428"/>
              <a:gd name="connsiteY45" fmla="*/ 157875 h 1115818"/>
              <a:gd name="connsiteX46" fmla="*/ 195943 w 1959428"/>
              <a:gd name="connsiteY46" fmla="*/ 168761 h 1115818"/>
              <a:gd name="connsiteX47" fmla="*/ 174171 w 1959428"/>
              <a:gd name="connsiteY47" fmla="*/ 190532 h 1115818"/>
              <a:gd name="connsiteX48" fmla="*/ 87086 w 1959428"/>
              <a:gd name="connsiteY48" fmla="*/ 168761 h 1115818"/>
              <a:gd name="connsiteX49" fmla="*/ 0 w 1959428"/>
              <a:gd name="connsiteY49" fmla="*/ 190532 h 1115818"/>
              <a:gd name="connsiteX50" fmla="*/ 21771 w 1959428"/>
              <a:gd name="connsiteY50" fmla="*/ 1083161 h 1115818"/>
              <a:gd name="connsiteX51" fmla="*/ 1915886 w 1959428"/>
              <a:gd name="connsiteY51" fmla="*/ 1115818 h 1115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959428" h="1115818">
                <a:moveTo>
                  <a:pt x="1915886" y="1115818"/>
                </a:moveTo>
                <a:cubicBezTo>
                  <a:pt x="1912257" y="1104932"/>
                  <a:pt x="1907783" y="1094293"/>
                  <a:pt x="1905000" y="1083161"/>
                </a:cubicBezTo>
                <a:cubicBezTo>
                  <a:pt x="1900512" y="1065211"/>
                  <a:pt x="1907197" y="1041815"/>
                  <a:pt x="1894114" y="1028732"/>
                </a:cubicBezTo>
                <a:cubicBezTo>
                  <a:pt x="1881031" y="1015649"/>
                  <a:pt x="1857829" y="1021475"/>
                  <a:pt x="1839686" y="1017846"/>
                </a:cubicBezTo>
                <a:cubicBezTo>
                  <a:pt x="1832429" y="1010589"/>
                  <a:pt x="1822504" y="1005255"/>
                  <a:pt x="1817914" y="996075"/>
                </a:cubicBezTo>
                <a:cubicBezTo>
                  <a:pt x="1811223" y="982694"/>
                  <a:pt x="1816374" y="964215"/>
                  <a:pt x="1807028" y="952532"/>
                </a:cubicBezTo>
                <a:cubicBezTo>
                  <a:pt x="1799860" y="943572"/>
                  <a:pt x="1785404" y="944798"/>
                  <a:pt x="1774371" y="941646"/>
                </a:cubicBezTo>
                <a:cubicBezTo>
                  <a:pt x="1759986" y="937536"/>
                  <a:pt x="1745342" y="934389"/>
                  <a:pt x="1730828" y="930761"/>
                </a:cubicBezTo>
                <a:cubicBezTo>
                  <a:pt x="1656704" y="856633"/>
                  <a:pt x="1769694" y="972475"/>
                  <a:pt x="1687286" y="876332"/>
                </a:cubicBezTo>
                <a:cubicBezTo>
                  <a:pt x="1673928" y="860747"/>
                  <a:pt x="1643743" y="832789"/>
                  <a:pt x="1643743" y="832789"/>
                </a:cubicBezTo>
                <a:cubicBezTo>
                  <a:pt x="1622918" y="749492"/>
                  <a:pt x="1623574" y="771303"/>
                  <a:pt x="1643743" y="636846"/>
                </a:cubicBezTo>
                <a:cubicBezTo>
                  <a:pt x="1647147" y="614151"/>
                  <a:pt x="1643743" y="578789"/>
                  <a:pt x="1665514" y="571532"/>
                </a:cubicBezTo>
                <a:cubicBezTo>
                  <a:pt x="1722512" y="552532"/>
                  <a:pt x="1686812" y="562269"/>
                  <a:pt x="1774371" y="549761"/>
                </a:cubicBezTo>
                <a:cubicBezTo>
                  <a:pt x="1823607" y="475906"/>
                  <a:pt x="1799411" y="502948"/>
                  <a:pt x="1839686" y="462675"/>
                </a:cubicBezTo>
                <a:cubicBezTo>
                  <a:pt x="1866534" y="355276"/>
                  <a:pt x="1830749" y="466686"/>
                  <a:pt x="1872343" y="397361"/>
                </a:cubicBezTo>
                <a:cubicBezTo>
                  <a:pt x="1878247" y="387521"/>
                  <a:pt x="1877324" y="374543"/>
                  <a:pt x="1883228" y="364703"/>
                </a:cubicBezTo>
                <a:cubicBezTo>
                  <a:pt x="1922011" y="300063"/>
                  <a:pt x="1889415" y="394326"/>
                  <a:pt x="1926771" y="310275"/>
                </a:cubicBezTo>
                <a:cubicBezTo>
                  <a:pt x="1936092" y="289304"/>
                  <a:pt x="1941286" y="266732"/>
                  <a:pt x="1948543" y="244961"/>
                </a:cubicBezTo>
                <a:lnTo>
                  <a:pt x="1959428" y="212303"/>
                </a:lnTo>
                <a:cubicBezTo>
                  <a:pt x="1948542" y="208675"/>
                  <a:pt x="1936610" y="207322"/>
                  <a:pt x="1926771" y="201418"/>
                </a:cubicBezTo>
                <a:cubicBezTo>
                  <a:pt x="1917970" y="196138"/>
                  <a:pt x="1915184" y="180919"/>
                  <a:pt x="1905000" y="179646"/>
                </a:cubicBezTo>
                <a:cubicBezTo>
                  <a:pt x="1883099" y="176908"/>
                  <a:pt x="1861457" y="186903"/>
                  <a:pt x="1839686" y="190532"/>
                </a:cubicBezTo>
                <a:cubicBezTo>
                  <a:pt x="1808846" y="283048"/>
                  <a:pt x="1851858" y="170243"/>
                  <a:pt x="1807028" y="244961"/>
                </a:cubicBezTo>
                <a:cubicBezTo>
                  <a:pt x="1801125" y="254800"/>
                  <a:pt x="1805690" y="271253"/>
                  <a:pt x="1796143" y="277618"/>
                </a:cubicBezTo>
                <a:cubicBezTo>
                  <a:pt x="1780748" y="287881"/>
                  <a:pt x="1759857" y="284875"/>
                  <a:pt x="1741714" y="288503"/>
                </a:cubicBezTo>
                <a:cubicBezTo>
                  <a:pt x="1738085" y="299389"/>
                  <a:pt x="1735960" y="310898"/>
                  <a:pt x="1730828" y="321161"/>
                </a:cubicBezTo>
                <a:cubicBezTo>
                  <a:pt x="1724977" y="332863"/>
                  <a:pt x="1718308" y="344567"/>
                  <a:pt x="1709057" y="353818"/>
                </a:cubicBezTo>
                <a:cubicBezTo>
                  <a:pt x="1687956" y="374919"/>
                  <a:pt x="1670303" y="377622"/>
                  <a:pt x="1643743" y="386475"/>
                </a:cubicBezTo>
                <a:cubicBezTo>
                  <a:pt x="1632857" y="382846"/>
                  <a:pt x="1617755" y="384926"/>
                  <a:pt x="1611086" y="375589"/>
                </a:cubicBezTo>
                <a:cubicBezTo>
                  <a:pt x="1589799" y="345788"/>
                  <a:pt x="1585907" y="278618"/>
                  <a:pt x="1578428" y="244961"/>
                </a:cubicBezTo>
                <a:cubicBezTo>
                  <a:pt x="1575939" y="233759"/>
                  <a:pt x="1570326" y="223435"/>
                  <a:pt x="1567543" y="212303"/>
                </a:cubicBezTo>
                <a:cubicBezTo>
                  <a:pt x="1563056" y="194353"/>
                  <a:pt x="1565642" y="174049"/>
                  <a:pt x="1556657" y="157875"/>
                </a:cubicBezTo>
                <a:cubicBezTo>
                  <a:pt x="1533177" y="115611"/>
                  <a:pt x="1516836" y="115573"/>
                  <a:pt x="1480457" y="103446"/>
                </a:cubicBezTo>
                <a:cubicBezTo>
                  <a:pt x="1447301" y="53711"/>
                  <a:pt x="1467935" y="80038"/>
                  <a:pt x="1415143" y="27246"/>
                </a:cubicBezTo>
                <a:lnTo>
                  <a:pt x="1393371" y="5475"/>
                </a:lnTo>
                <a:cubicBezTo>
                  <a:pt x="1237530" y="31449"/>
                  <a:pt x="1431698" y="0"/>
                  <a:pt x="1240971" y="27246"/>
                </a:cubicBezTo>
                <a:cubicBezTo>
                  <a:pt x="1219121" y="30367"/>
                  <a:pt x="1197664" y="36439"/>
                  <a:pt x="1175657" y="38132"/>
                </a:cubicBezTo>
                <a:cubicBezTo>
                  <a:pt x="1103209" y="43705"/>
                  <a:pt x="1030514" y="45389"/>
                  <a:pt x="957943" y="49018"/>
                </a:cubicBezTo>
                <a:cubicBezTo>
                  <a:pt x="889312" y="71894"/>
                  <a:pt x="929558" y="61249"/>
                  <a:pt x="805543" y="70789"/>
                </a:cubicBezTo>
                <a:cubicBezTo>
                  <a:pt x="751154" y="74973"/>
                  <a:pt x="696686" y="78046"/>
                  <a:pt x="642257" y="81675"/>
                </a:cubicBezTo>
                <a:cubicBezTo>
                  <a:pt x="541744" y="148683"/>
                  <a:pt x="665384" y="63173"/>
                  <a:pt x="587828" y="125218"/>
                </a:cubicBezTo>
                <a:cubicBezTo>
                  <a:pt x="577612" y="133391"/>
                  <a:pt x="565387" y="138816"/>
                  <a:pt x="555171" y="146989"/>
                </a:cubicBezTo>
                <a:cubicBezTo>
                  <a:pt x="547157" y="153400"/>
                  <a:pt x="542580" y="164171"/>
                  <a:pt x="533400" y="168761"/>
                </a:cubicBezTo>
                <a:cubicBezTo>
                  <a:pt x="512874" y="179024"/>
                  <a:pt x="468086" y="190532"/>
                  <a:pt x="468086" y="190532"/>
                </a:cubicBezTo>
                <a:cubicBezTo>
                  <a:pt x="446314" y="186903"/>
                  <a:pt x="424184" y="184999"/>
                  <a:pt x="402771" y="179646"/>
                </a:cubicBezTo>
                <a:cubicBezTo>
                  <a:pt x="380507" y="174080"/>
                  <a:pt x="337457" y="157875"/>
                  <a:pt x="337457" y="157875"/>
                </a:cubicBezTo>
                <a:cubicBezTo>
                  <a:pt x="290286" y="161504"/>
                  <a:pt x="242335" y="159483"/>
                  <a:pt x="195943" y="168761"/>
                </a:cubicBezTo>
                <a:cubicBezTo>
                  <a:pt x="185879" y="170774"/>
                  <a:pt x="184331" y="189081"/>
                  <a:pt x="174171" y="190532"/>
                </a:cubicBezTo>
                <a:cubicBezTo>
                  <a:pt x="155783" y="193159"/>
                  <a:pt x="107966" y="175721"/>
                  <a:pt x="87086" y="168761"/>
                </a:cubicBezTo>
                <a:cubicBezTo>
                  <a:pt x="5806" y="180372"/>
                  <a:pt x="29029" y="161503"/>
                  <a:pt x="0" y="190532"/>
                </a:cubicBezTo>
                <a:lnTo>
                  <a:pt x="21771" y="1083161"/>
                </a:lnTo>
                <a:lnTo>
                  <a:pt x="1915886" y="1115818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20" name="Volný tvar 19">
            <a:extLst>
              <a:ext uri="{FF2B5EF4-FFF2-40B4-BE49-F238E27FC236}">
                <a16:creationId xmlns:a16="http://schemas.microsoft.com/office/drawing/2014/main" id="{DD510AD8-88C0-5148-A01F-85A8DCE9C6D1}"/>
              </a:ext>
            </a:extLst>
          </p:cNvPr>
          <p:cNvSpPr/>
          <p:nvPr/>
        </p:nvSpPr>
        <p:spPr>
          <a:xfrm>
            <a:off x="4092575" y="2384425"/>
            <a:ext cx="109538" cy="98425"/>
          </a:xfrm>
          <a:custGeom>
            <a:avLst/>
            <a:gdLst>
              <a:gd name="connsiteX0" fmla="*/ 65314 w 108857"/>
              <a:gd name="connsiteY0" fmla="*/ 76200 h 98620"/>
              <a:gd name="connsiteX1" fmla="*/ 87085 w 108857"/>
              <a:gd name="connsiteY1" fmla="*/ 43543 h 98620"/>
              <a:gd name="connsiteX2" fmla="*/ 108857 w 108857"/>
              <a:gd name="connsiteY2" fmla="*/ 21772 h 98620"/>
              <a:gd name="connsiteX3" fmla="*/ 87085 w 108857"/>
              <a:gd name="connsiteY3" fmla="*/ 0 h 98620"/>
              <a:gd name="connsiteX4" fmla="*/ 65314 w 108857"/>
              <a:gd name="connsiteY4" fmla="*/ 21772 h 98620"/>
              <a:gd name="connsiteX5" fmla="*/ 0 w 108857"/>
              <a:gd name="connsiteY5" fmla="*/ 43543 h 98620"/>
              <a:gd name="connsiteX6" fmla="*/ 10885 w 108857"/>
              <a:gd name="connsiteY6" fmla="*/ 76200 h 98620"/>
              <a:gd name="connsiteX7" fmla="*/ 65314 w 108857"/>
              <a:gd name="connsiteY7" fmla="*/ 76200 h 98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857" h="98620">
                <a:moveTo>
                  <a:pt x="65314" y="76200"/>
                </a:moveTo>
                <a:cubicBezTo>
                  <a:pt x="78014" y="70757"/>
                  <a:pt x="78912" y="53759"/>
                  <a:pt x="87085" y="43543"/>
                </a:cubicBezTo>
                <a:cubicBezTo>
                  <a:pt x="93496" y="35529"/>
                  <a:pt x="108857" y="32035"/>
                  <a:pt x="108857" y="21772"/>
                </a:cubicBezTo>
                <a:lnTo>
                  <a:pt x="87085" y="0"/>
                </a:lnTo>
                <a:cubicBezTo>
                  <a:pt x="79828" y="7257"/>
                  <a:pt x="74494" y="17182"/>
                  <a:pt x="65314" y="21772"/>
                </a:cubicBezTo>
                <a:cubicBezTo>
                  <a:pt x="44788" y="32035"/>
                  <a:pt x="0" y="43543"/>
                  <a:pt x="0" y="43543"/>
                </a:cubicBezTo>
                <a:cubicBezTo>
                  <a:pt x="3628" y="54429"/>
                  <a:pt x="2771" y="68086"/>
                  <a:pt x="10885" y="76200"/>
                </a:cubicBezTo>
                <a:cubicBezTo>
                  <a:pt x="33304" y="98620"/>
                  <a:pt x="52614" y="81643"/>
                  <a:pt x="65314" y="76200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8BA874A9-CAC3-054F-A793-AAE8F86B75B1}"/>
              </a:ext>
            </a:extLst>
          </p:cNvPr>
          <p:cNvSpPr/>
          <p:nvPr/>
        </p:nvSpPr>
        <p:spPr>
          <a:xfrm>
            <a:off x="0" y="0"/>
            <a:ext cx="5286375" cy="6858000"/>
          </a:xfrm>
          <a:prstGeom prst="rect">
            <a:avLst/>
          </a:prstGeom>
          <a:noFill/>
          <a:ln w="571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22" name="Volný tvar 21">
            <a:extLst>
              <a:ext uri="{FF2B5EF4-FFF2-40B4-BE49-F238E27FC236}">
                <a16:creationId xmlns:a16="http://schemas.microsoft.com/office/drawing/2014/main" id="{26640216-1DD0-9148-B1B0-A8F99295EDEB}"/>
              </a:ext>
            </a:extLst>
          </p:cNvPr>
          <p:cNvSpPr/>
          <p:nvPr/>
        </p:nvSpPr>
        <p:spPr>
          <a:xfrm>
            <a:off x="-10886" y="748415"/>
            <a:ext cx="740575" cy="1036842"/>
          </a:xfrm>
          <a:custGeom>
            <a:avLst/>
            <a:gdLst>
              <a:gd name="connsiteX0" fmla="*/ 489857 w 740575"/>
              <a:gd name="connsiteY0" fmla="*/ 982414 h 1036842"/>
              <a:gd name="connsiteX1" fmla="*/ 391886 w 740575"/>
              <a:gd name="connsiteY1" fmla="*/ 971528 h 1036842"/>
              <a:gd name="connsiteX2" fmla="*/ 315686 w 740575"/>
              <a:gd name="connsiteY2" fmla="*/ 949756 h 1036842"/>
              <a:gd name="connsiteX3" fmla="*/ 272143 w 740575"/>
              <a:gd name="connsiteY3" fmla="*/ 938871 h 1036842"/>
              <a:gd name="connsiteX4" fmla="*/ 239486 w 740575"/>
              <a:gd name="connsiteY4" fmla="*/ 927985 h 1036842"/>
              <a:gd name="connsiteX5" fmla="*/ 152400 w 740575"/>
              <a:gd name="connsiteY5" fmla="*/ 906214 h 1036842"/>
              <a:gd name="connsiteX6" fmla="*/ 32657 w 740575"/>
              <a:gd name="connsiteY6" fmla="*/ 873556 h 1036842"/>
              <a:gd name="connsiteX7" fmla="*/ 0 w 740575"/>
              <a:gd name="connsiteY7" fmla="*/ 862671 h 1036842"/>
              <a:gd name="connsiteX8" fmla="*/ 32657 w 740575"/>
              <a:gd name="connsiteY8" fmla="*/ 427242 h 1036842"/>
              <a:gd name="connsiteX9" fmla="*/ 21772 w 740575"/>
              <a:gd name="connsiteY9" fmla="*/ 220414 h 1036842"/>
              <a:gd name="connsiteX10" fmla="*/ 76200 w 740575"/>
              <a:gd name="connsiteY10" fmla="*/ 187756 h 1036842"/>
              <a:gd name="connsiteX11" fmla="*/ 141515 w 740575"/>
              <a:gd name="connsiteY11" fmla="*/ 144214 h 1036842"/>
              <a:gd name="connsiteX12" fmla="*/ 174172 w 740575"/>
              <a:gd name="connsiteY12" fmla="*/ 122442 h 1036842"/>
              <a:gd name="connsiteX13" fmla="*/ 239486 w 740575"/>
              <a:gd name="connsiteY13" fmla="*/ 100671 h 1036842"/>
              <a:gd name="connsiteX14" fmla="*/ 272143 w 740575"/>
              <a:gd name="connsiteY14" fmla="*/ 89785 h 1036842"/>
              <a:gd name="connsiteX15" fmla="*/ 315686 w 740575"/>
              <a:gd name="connsiteY15" fmla="*/ 78899 h 1036842"/>
              <a:gd name="connsiteX16" fmla="*/ 370115 w 740575"/>
              <a:gd name="connsiteY16" fmla="*/ 68014 h 1036842"/>
              <a:gd name="connsiteX17" fmla="*/ 478972 w 740575"/>
              <a:gd name="connsiteY17" fmla="*/ 35356 h 1036842"/>
              <a:gd name="connsiteX18" fmla="*/ 576943 w 740575"/>
              <a:gd name="connsiteY18" fmla="*/ 24471 h 1036842"/>
              <a:gd name="connsiteX19" fmla="*/ 729343 w 740575"/>
              <a:gd name="connsiteY19" fmla="*/ 68014 h 1036842"/>
              <a:gd name="connsiteX20" fmla="*/ 740229 w 740575"/>
              <a:gd name="connsiteY20" fmla="*/ 100671 h 1036842"/>
              <a:gd name="connsiteX21" fmla="*/ 707572 w 740575"/>
              <a:gd name="connsiteY21" fmla="*/ 209528 h 1036842"/>
              <a:gd name="connsiteX22" fmla="*/ 674915 w 740575"/>
              <a:gd name="connsiteY22" fmla="*/ 231299 h 1036842"/>
              <a:gd name="connsiteX23" fmla="*/ 653143 w 740575"/>
              <a:gd name="connsiteY23" fmla="*/ 263956 h 1036842"/>
              <a:gd name="connsiteX24" fmla="*/ 576943 w 740575"/>
              <a:gd name="connsiteY24" fmla="*/ 329271 h 1036842"/>
              <a:gd name="connsiteX25" fmla="*/ 511629 w 740575"/>
              <a:gd name="connsiteY25" fmla="*/ 459899 h 1036842"/>
              <a:gd name="connsiteX26" fmla="*/ 500743 w 740575"/>
              <a:gd name="connsiteY26" fmla="*/ 492556 h 1036842"/>
              <a:gd name="connsiteX27" fmla="*/ 511629 w 740575"/>
              <a:gd name="connsiteY27" fmla="*/ 612299 h 1036842"/>
              <a:gd name="connsiteX28" fmla="*/ 555172 w 740575"/>
              <a:gd name="connsiteY28" fmla="*/ 655842 h 1036842"/>
              <a:gd name="connsiteX29" fmla="*/ 576943 w 740575"/>
              <a:gd name="connsiteY29" fmla="*/ 677614 h 1036842"/>
              <a:gd name="connsiteX30" fmla="*/ 642257 w 740575"/>
              <a:gd name="connsiteY30" fmla="*/ 721156 h 1036842"/>
              <a:gd name="connsiteX31" fmla="*/ 664029 w 740575"/>
              <a:gd name="connsiteY31" fmla="*/ 742928 h 1036842"/>
              <a:gd name="connsiteX32" fmla="*/ 707572 w 740575"/>
              <a:gd name="connsiteY32" fmla="*/ 808242 h 1036842"/>
              <a:gd name="connsiteX33" fmla="*/ 707572 w 740575"/>
              <a:gd name="connsiteY33" fmla="*/ 927985 h 1036842"/>
              <a:gd name="connsiteX34" fmla="*/ 696686 w 740575"/>
              <a:gd name="connsiteY34" fmla="*/ 960642 h 1036842"/>
              <a:gd name="connsiteX35" fmla="*/ 598715 w 740575"/>
              <a:gd name="connsiteY35" fmla="*/ 993299 h 1036842"/>
              <a:gd name="connsiteX36" fmla="*/ 566057 w 740575"/>
              <a:gd name="connsiteY36" fmla="*/ 1015071 h 1036842"/>
              <a:gd name="connsiteX37" fmla="*/ 500743 w 740575"/>
              <a:gd name="connsiteY37" fmla="*/ 1036842 h 1036842"/>
              <a:gd name="connsiteX38" fmla="*/ 457200 w 740575"/>
              <a:gd name="connsiteY38" fmla="*/ 993299 h 1036842"/>
              <a:gd name="connsiteX39" fmla="*/ 489857 w 740575"/>
              <a:gd name="connsiteY39" fmla="*/ 982414 h 1036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740575" h="1036842">
                <a:moveTo>
                  <a:pt x="489857" y="982414"/>
                </a:moveTo>
                <a:cubicBezTo>
                  <a:pt x="478971" y="978786"/>
                  <a:pt x="424362" y="976524"/>
                  <a:pt x="391886" y="971528"/>
                </a:cubicBezTo>
                <a:cubicBezTo>
                  <a:pt x="355014" y="965855"/>
                  <a:pt x="348882" y="959240"/>
                  <a:pt x="315686" y="949756"/>
                </a:cubicBezTo>
                <a:cubicBezTo>
                  <a:pt x="301301" y="945646"/>
                  <a:pt x="286528" y="942981"/>
                  <a:pt x="272143" y="938871"/>
                </a:cubicBezTo>
                <a:cubicBezTo>
                  <a:pt x="261110" y="935719"/>
                  <a:pt x="250618" y="930768"/>
                  <a:pt x="239486" y="927985"/>
                </a:cubicBezTo>
                <a:lnTo>
                  <a:pt x="152400" y="906214"/>
                </a:lnTo>
                <a:cubicBezTo>
                  <a:pt x="90158" y="864718"/>
                  <a:pt x="144450" y="893882"/>
                  <a:pt x="32657" y="873556"/>
                </a:cubicBezTo>
                <a:cubicBezTo>
                  <a:pt x="21368" y="871503"/>
                  <a:pt x="0" y="862671"/>
                  <a:pt x="0" y="862671"/>
                </a:cubicBezTo>
                <a:lnTo>
                  <a:pt x="32657" y="427242"/>
                </a:lnTo>
                <a:cubicBezTo>
                  <a:pt x="29029" y="358299"/>
                  <a:pt x="18488" y="289374"/>
                  <a:pt x="21772" y="220414"/>
                </a:cubicBezTo>
                <a:cubicBezTo>
                  <a:pt x="22834" y="198115"/>
                  <a:pt x="66031" y="193405"/>
                  <a:pt x="76200" y="187756"/>
                </a:cubicBezTo>
                <a:cubicBezTo>
                  <a:pt x="99073" y="175049"/>
                  <a:pt x="119743" y="158728"/>
                  <a:pt x="141515" y="144214"/>
                </a:cubicBezTo>
                <a:cubicBezTo>
                  <a:pt x="152401" y="136957"/>
                  <a:pt x="161760" y="126579"/>
                  <a:pt x="174172" y="122442"/>
                </a:cubicBezTo>
                <a:lnTo>
                  <a:pt x="239486" y="100671"/>
                </a:lnTo>
                <a:cubicBezTo>
                  <a:pt x="250372" y="97042"/>
                  <a:pt x="261011" y="92568"/>
                  <a:pt x="272143" y="89785"/>
                </a:cubicBezTo>
                <a:cubicBezTo>
                  <a:pt x="286657" y="86156"/>
                  <a:pt x="301081" y="82144"/>
                  <a:pt x="315686" y="78899"/>
                </a:cubicBezTo>
                <a:cubicBezTo>
                  <a:pt x="333748" y="74885"/>
                  <a:pt x="352265" y="72882"/>
                  <a:pt x="370115" y="68014"/>
                </a:cubicBezTo>
                <a:cubicBezTo>
                  <a:pt x="408512" y="57542"/>
                  <a:pt x="439966" y="41357"/>
                  <a:pt x="478972" y="35356"/>
                </a:cubicBezTo>
                <a:cubicBezTo>
                  <a:pt x="511448" y="30360"/>
                  <a:pt x="544286" y="28099"/>
                  <a:pt x="576943" y="24471"/>
                </a:cubicBezTo>
                <a:cubicBezTo>
                  <a:pt x="680531" y="33103"/>
                  <a:pt x="695336" y="0"/>
                  <a:pt x="729343" y="68014"/>
                </a:cubicBezTo>
                <a:cubicBezTo>
                  <a:pt x="734475" y="78277"/>
                  <a:pt x="736600" y="89785"/>
                  <a:pt x="740229" y="100671"/>
                </a:cubicBezTo>
                <a:cubicBezTo>
                  <a:pt x="733377" y="148632"/>
                  <a:pt x="740575" y="176525"/>
                  <a:pt x="707572" y="209528"/>
                </a:cubicBezTo>
                <a:cubicBezTo>
                  <a:pt x="698321" y="218779"/>
                  <a:pt x="685801" y="224042"/>
                  <a:pt x="674915" y="231299"/>
                </a:cubicBezTo>
                <a:cubicBezTo>
                  <a:pt x="667658" y="242185"/>
                  <a:pt x="661657" y="254023"/>
                  <a:pt x="653143" y="263956"/>
                </a:cubicBezTo>
                <a:cubicBezTo>
                  <a:pt x="617947" y="305018"/>
                  <a:pt x="615462" y="303591"/>
                  <a:pt x="576943" y="329271"/>
                </a:cubicBezTo>
                <a:cubicBezTo>
                  <a:pt x="520669" y="413681"/>
                  <a:pt x="541675" y="369760"/>
                  <a:pt x="511629" y="459899"/>
                </a:cubicBezTo>
                <a:lnTo>
                  <a:pt x="500743" y="492556"/>
                </a:lnTo>
                <a:cubicBezTo>
                  <a:pt x="504372" y="532470"/>
                  <a:pt x="498955" y="574277"/>
                  <a:pt x="511629" y="612299"/>
                </a:cubicBezTo>
                <a:cubicBezTo>
                  <a:pt x="518120" y="631772"/>
                  <a:pt x="540658" y="641328"/>
                  <a:pt x="555172" y="655842"/>
                </a:cubicBezTo>
                <a:cubicBezTo>
                  <a:pt x="562429" y="663099"/>
                  <a:pt x="568403" y="671921"/>
                  <a:pt x="576943" y="677614"/>
                </a:cubicBezTo>
                <a:cubicBezTo>
                  <a:pt x="598714" y="692128"/>
                  <a:pt x="623755" y="702654"/>
                  <a:pt x="642257" y="721156"/>
                </a:cubicBezTo>
                <a:cubicBezTo>
                  <a:pt x="649514" y="728413"/>
                  <a:pt x="657871" y="734717"/>
                  <a:pt x="664029" y="742928"/>
                </a:cubicBezTo>
                <a:cubicBezTo>
                  <a:pt x="679729" y="763861"/>
                  <a:pt x="707572" y="808242"/>
                  <a:pt x="707572" y="808242"/>
                </a:cubicBezTo>
                <a:cubicBezTo>
                  <a:pt x="726288" y="864392"/>
                  <a:pt x="723501" y="840375"/>
                  <a:pt x="707572" y="927985"/>
                </a:cubicBezTo>
                <a:cubicBezTo>
                  <a:pt x="705519" y="939274"/>
                  <a:pt x="706525" y="954738"/>
                  <a:pt x="696686" y="960642"/>
                </a:cubicBezTo>
                <a:cubicBezTo>
                  <a:pt x="667168" y="978353"/>
                  <a:pt x="598715" y="993299"/>
                  <a:pt x="598715" y="993299"/>
                </a:cubicBezTo>
                <a:cubicBezTo>
                  <a:pt x="587829" y="1000556"/>
                  <a:pt x="578013" y="1009757"/>
                  <a:pt x="566057" y="1015071"/>
                </a:cubicBezTo>
                <a:cubicBezTo>
                  <a:pt x="545086" y="1024391"/>
                  <a:pt x="500743" y="1036842"/>
                  <a:pt x="500743" y="1036842"/>
                </a:cubicBezTo>
                <a:cubicBezTo>
                  <a:pt x="487548" y="997258"/>
                  <a:pt x="499423" y="1003855"/>
                  <a:pt x="457200" y="993299"/>
                </a:cubicBezTo>
                <a:cubicBezTo>
                  <a:pt x="453680" y="992419"/>
                  <a:pt x="500743" y="986042"/>
                  <a:pt x="489857" y="982414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23" name="Volný tvar 22">
            <a:extLst>
              <a:ext uri="{FF2B5EF4-FFF2-40B4-BE49-F238E27FC236}">
                <a16:creationId xmlns:a16="http://schemas.microsoft.com/office/drawing/2014/main" id="{F4540E18-D2DD-EF46-80F0-066BFDDA17FB}"/>
              </a:ext>
            </a:extLst>
          </p:cNvPr>
          <p:cNvSpPr/>
          <p:nvPr/>
        </p:nvSpPr>
        <p:spPr>
          <a:xfrm>
            <a:off x="1865305" y="1578429"/>
            <a:ext cx="2456324" cy="2552389"/>
          </a:xfrm>
          <a:custGeom>
            <a:avLst/>
            <a:gdLst>
              <a:gd name="connsiteX0" fmla="*/ 17924 w 2456324"/>
              <a:gd name="connsiteY0" fmla="*/ 108857 h 2552389"/>
              <a:gd name="connsiteX1" fmla="*/ 61466 w 2456324"/>
              <a:gd name="connsiteY1" fmla="*/ 0 h 2552389"/>
              <a:gd name="connsiteX2" fmla="*/ 115895 w 2456324"/>
              <a:gd name="connsiteY2" fmla="*/ 10885 h 2552389"/>
              <a:gd name="connsiteX3" fmla="*/ 137666 w 2456324"/>
              <a:gd name="connsiteY3" fmla="*/ 32657 h 2552389"/>
              <a:gd name="connsiteX4" fmla="*/ 159438 w 2456324"/>
              <a:gd name="connsiteY4" fmla="*/ 97971 h 2552389"/>
              <a:gd name="connsiteX5" fmla="*/ 202981 w 2456324"/>
              <a:gd name="connsiteY5" fmla="*/ 163285 h 2552389"/>
              <a:gd name="connsiteX6" fmla="*/ 257409 w 2456324"/>
              <a:gd name="connsiteY6" fmla="*/ 261257 h 2552389"/>
              <a:gd name="connsiteX7" fmla="*/ 290066 w 2456324"/>
              <a:gd name="connsiteY7" fmla="*/ 293914 h 2552389"/>
              <a:gd name="connsiteX8" fmla="*/ 333609 w 2456324"/>
              <a:gd name="connsiteY8" fmla="*/ 359228 h 2552389"/>
              <a:gd name="connsiteX9" fmla="*/ 355381 w 2456324"/>
              <a:gd name="connsiteY9" fmla="*/ 381000 h 2552389"/>
              <a:gd name="connsiteX10" fmla="*/ 377152 w 2456324"/>
              <a:gd name="connsiteY10" fmla="*/ 413657 h 2552389"/>
              <a:gd name="connsiteX11" fmla="*/ 420695 w 2456324"/>
              <a:gd name="connsiteY11" fmla="*/ 435428 h 2552389"/>
              <a:gd name="connsiteX12" fmla="*/ 442466 w 2456324"/>
              <a:gd name="connsiteY12" fmla="*/ 457200 h 2552389"/>
              <a:gd name="connsiteX13" fmla="*/ 551324 w 2456324"/>
              <a:gd name="connsiteY13" fmla="*/ 489857 h 2552389"/>
              <a:gd name="connsiteX14" fmla="*/ 583981 w 2456324"/>
              <a:gd name="connsiteY14" fmla="*/ 511628 h 2552389"/>
              <a:gd name="connsiteX15" fmla="*/ 649295 w 2456324"/>
              <a:gd name="connsiteY15" fmla="*/ 533400 h 2552389"/>
              <a:gd name="connsiteX16" fmla="*/ 681952 w 2456324"/>
              <a:gd name="connsiteY16" fmla="*/ 555171 h 2552389"/>
              <a:gd name="connsiteX17" fmla="*/ 703724 w 2456324"/>
              <a:gd name="connsiteY17" fmla="*/ 576942 h 2552389"/>
              <a:gd name="connsiteX18" fmla="*/ 747266 w 2456324"/>
              <a:gd name="connsiteY18" fmla="*/ 598714 h 2552389"/>
              <a:gd name="connsiteX19" fmla="*/ 790809 w 2456324"/>
              <a:gd name="connsiteY19" fmla="*/ 664028 h 2552389"/>
              <a:gd name="connsiteX20" fmla="*/ 812581 w 2456324"/>
              <a:gd name="connsiteY20" fmla="*/ 696685 h 2552389"/>
              <a:gd name="connsiteX21" fmla="*/ 845238 w 2456324"/>
              <a:gd name="connsiteY21" fmla="*/ 718457 h 2552389"/>
              <a:gd name="connsiteX22" fmla="*/ 910552 w 2456324"/>
              <a:gd name="connsiteY22" fmla="*/ 827314 h 2552389"/>
              <a:gd name="connsiteX23" fmla="*/ 921438 w 2456324"/>
              <a:gd name="connsiteY23" fmla="*/ 870857 h 2552389"/>
              <a:gd name="connsiteX24" fmla="*/ 964981 w 2456324"/>
              <a:gd name="connsiteY24" fmla="*/ 936171 h 2552389"/>
              <a:gd name="connsiteX25" fmla="*/ 1030295 w 2456324"/>
              <a:gd name="connsiteY25" fmla="*/ 1023257 h 2552389"/>
              <a:gd name="connsiteX26" fmla="*/ 1062952 w 2456324"/>
              <a:gd name="connsiteY26" fmla="*/ 1066800 h 2552389"/>
              <a:gd name="connsiteX27" fmla="*/ 1117381 w 2456324"/>
              <a:gd name="connsiteY27" fmla="*/ 1121228 h 2552389"/>
              <a:gd name="connsiteX28" fmla="*/ 1204466 w 2456324"/>
              <a:gd name="connsiteY28" fmla="*/ 1240971 h 2552389"/>
              <a:gd name="connsiteX29" fmla="*/ 1258895 w 2456324"/>
              <a:gd name="connsiteY29" fmla="*/ 1295400 h 2552389"/>
              <a:gd name="connsiteX30" fmla="*/ 1302438 w 2456324"/>
              <a:gd name="connsiteY30" fmla="*/ 1360714 h 2552389"/>
              <a:gd name="connsiteX31" fmla="*/ 1345981 w 2456324"/>
              <a:gd name="connsiteY31" fmla="*/ 1382485 h 2552389"/>
              <a:gd name="connsiteX32" fmla="*/ 1400409 w 2456324"/>
              <a:gd name="connsiteY32" fmla="*/ 1436914 h 2552389"/>
              <a:gd name="connsiteX33" fmla="*/ 1433066 w 2456324"/>
              <a:gd name="connsiteY33" fmla="*/ 1480457 h 2552389"/>
              <a:gd name="connsiteX34" fmla="*/ 1454838 w 2456324"/>
              <a:gd name="connsiteY34" fmla="*/ 1513114 h 2552389"/>
              <a:gd name="connsiteX35" fmla="*/ 1552809 w 2456324"/>
              <a:gd name="connsiteY35" fmla="*/ 1600200 h 2552389"/>
              <a:gd name="connsiteX36" fmla="*/ 1574581 w 2456324"/>
              <a:gd name="connsiteY36" fmla="*/ 1621971 h 2552389"/>
              <a:gd name="connsiteX37" fmla="*/ 1607238 w 2456324"/>
              <a:gd name="connsiteY37" fmla="*/ 1643742 h 2552389"/>
              <a:gd name="connsiteX38" fmla="*/ 1672552 w 2456324"/>
              <a:gd name="connsiteY38" fmla="*/ 1709057 h 2552389"/>
              <a:gd name="connsiteX39" fmla="*/ 1694324 w 2456324"/>
              <a:gd name="connsiteY39" fmla="*/ 1730828 h 2552389"/>
              <a:gd name="connsiteX40" fmla="*/ 1737866 w 2456324"/>
              <a:gd name="connsiteY40" fmla="*/ 1741714 h 2552389"/>
              <a:gd name="connsiteX41" fmla="*/ 1792295 w 2456324"/>
              <a:gd name="connsiteY41" fmla="*/ 1774371 h 2552389"/>
              <a:gd name="connsiteX42" fmla="*/ 1922924 w 2456324"/>
              <a:gd name="connsiteY42" fmla="*/ 1839685 h 2552389"/>
              <a:gd name="connsiteX43" fmla="*/ 1966466 w 2456324"/>
              <a:gd name="connsiteY43" fmla="*/ 1850571 h 2552389"/>
              <a:gd name="connsiteX44" fmla="*/ 2118866 w 2456324"/>
              <a:gd name="connsiteY44" fmla="*/ 1915885 h 2552389"/>
              <a:gd name="connsiteX45" fmla="*/ 2140638 w 2456324"/>
              <a:gd name="connsiteY45" fmla="*/ 1937657 h 2552389"/>
              <a:gd name="connsiteX46" fmla="*/ 2162409 w 2456324"/>
              <a:gd name="connsiteY46" fmla="*/ 1970314 h 2552389"/>
              <a:gd name="connsiteX47" fmla="*/ 2227724 w 2456324"/>
              <a:gd name="connsiteY47" fmla="*/ 2013857 h 2552389"/>
              <a:gd name="connsiteX48" fmla="*/ 2260381 w 2456324"/>
              <a:gd name="connsiteY48" fmla="*/ 2035628 h 2552389"/>
              <a:gd name="connsiteX49" fmla="*/ 2336581 w 2456324"/>
              <a:gd name="connsiteY49" fmla="*/ 2100942 h 2552389"/>
              <a:gd name="connsiteX50" fmla="*/ 2412781 w 2456324"/>
              <a:gd name="connsiteY50" fmla="*/ 2198914 h 2552389"/>
              <a:gd name="connsiteX51" fmla="*/ 2423666 w 2456324"/>
              <a:gd name="connsiteY51" fmla="*/ 2242457 h 2552389"/>
              <a:gd name="connsiteX52" fmla="*/ 2445438 w 2456324"/>
              <a:gd name="connsiteY52" fmla="*/ 2275114 h 2552389"/>
              <a:gd name="connsiteX53" fmla="*/ 2456324 w 2456324"/>
              <a:gd name="connsiteY53" fmla="*/ 2416628 h 2552389"/>
              <a:gd name="connsiteX54" fmla="*/ 2445438 w 2456324"/>
              <a:gd name="connsiteY54" fmla="*/ 2471057 h 2552389"/>
              <a:gd name="connsiteX55" fmla="*/ 2391009 w 2456324"/>
              <a:gd name="connsiteY55" fmla="*/ 2514600 h 2552389"/>
              <a:gd name="connsiteX56" fmla="*/ 2380124 w 2456324"/>
              <a:gd name="connsiteY56" fmla="*/ 2547257 h 2552389"/>
              <a:gd name="connsiteX57" fmla="*/ 2347466 w 2456324"/>
              <a:gd name="connsiteY57" fmla="*/ 2536371 h 2552389"/>
              <a:gd name="connsiteX58" fmla="*/ 2336581 w 2456324"/>
              <a:gd name="connsiteY58" fmla="*/ 2416628 h 2552389"/>
              <a:gd name="connsiteX59" fmla="*/ 2325695 w 2456324"/>
              <a:gd name="connsiteY59" fmla="*/ 2383971 h 2552389"/>
              <a:gd name="connsiteX60" fmla="*/ 2293038 w 2456324"/>
              <a:gd name="connsiteY60" fmla="*/ 2362200 h 2552389"/>
              <a:gd name="connsiteX61" fmla="*/ 2271266 w 2456324"/>
              <a:gd name="connsiteY61" fmla="*/ 2329542 h 2552389"/>
              <a:gd name="connsiteX62" fmla="*/ 2238609 w 2456324"/>
              <a:gd name="connsiteY62" fmla="*/ 2307771 h 2552389"/>
              <a:gd name="connsiteX63" fmla="*/ 2216838 w 2456324"/>
              <a:gd name="connsiteY63" fmla="*/ 2264228 h 2552389"/>
              <a:gd name="connsiteX64" fmla="*/ 2173295 w 2456324"/>
              <a:gd name="connsiteY64" fmla="*/ 2198914 h 2552389"/>
              <a:gd name="connsiteX65" fmla="*/ 2118866 w 2456324"/>
              <a:gd name="connsiteY65" fmla="*/ 2122714 h 2552389"/>
              <a:gd name="connsiteX66" fmla="*/ 2031781 w 2456324"/>
              <a:gd name="connsiteY66" fmla="*/ 2100942 h 2552389"/>
              <a:gd name="connsiteX67" fmla="*/ 1988238 w 2456324"/>
              <a:gd name="connsiteY67" fmla="*/ 2090057 h 2552389"/>
              <a:gd name="connsiteX68" fmla="*/ 1901152 w 2456324"/>
              <a:gd name="connsiteY68" fmla="*/ 2068285 h 2552389"/>
              <a:gd name="connsiteX69" fmla="*/ 1835838 w 2456324"/>
              <a:gd name="connsiteY69" fmla="*/ 2024742 h 2552389"/>
              <a:gd name="connsiteX70" fmla="*/ 1803181 w 2456324"/>
              <a:gd name="connsiteY70" fmla="*/ 2013857 h 2552389"/>
              <a:gd name="connsiteX71" fmla="*/ 1759638 w 2456324"/>
              <a:gd name="connsiteY71" fmla="*/ 1992085 h 2552389"/>
              <a:gd name="connsiteX72" fmla="*/ 1683438 w 2456324"/>
              <a:gd name="connsiteY72" fmla="*/ 1970314 h 2552389"/>
              <a:gd name="connsiteX73" fmla="*/ 1618124 w 2456324"/>
              <a:gd name="connsiteY73" fmla="*/ 1937657 h 2552389"/>
              <a:gd name="connsiteX74" fmla="*/ 1563695 w 2456324"/>
              <a:gd name="connsiteY74" fmla="*/ 1883228 h 2552389"/>
              <a:gd name="connsiteX75" fmla="*/ 1541924 w 2456324"/>
              <a:gd name="connsiteY75" fmla="*/ 1850571 h 2552389"/>
              <a:gd name="connsiteX76" fmla="*/ 1509266 w 2456324"/>
              <a:gd name="connsiteY76" fmla="*/ 1828800 h 2552389"/>
              <a:gd name="connsiteX77" fmla="*/ 1487495 w 2456324"/>
              <a:gd name="connsiteY77" fmla="*/ 1807028 h 2552389"/>
              <a:gd name="connsiteX78" fmla="*/ 1422181 w 2456324"/>
              <a:gd name="connsiteY78" fmla="*/ 1774371 h 2552389"/>
              <a:gd name="connsiteX79" fmla="*/ 1400409 w 2456324"/>
              <a:gd name="connsiteY79" fmla="*/ 1752600 h 2552389"/>
              <a:gd name="connsiteX80" fmla="*/ 1324209 w 2456324"/>
              <a:gd name="connsiteY80" fmla="*/ 1698171 h 2552389"/>
              <a:gd name="connsiteX81" fmla="*/ 1302438 w 2456324"/>
              <a:gd name="connsiteY81" fmla="*/ 1665514 h 2552389"/>
              <a:gd name="connsiteX82" fmla="*/ 1280666 w 2456324"/>
              <a:gd name="connsiteY82" fmla="*/ 1643742 h 2552389"/>
              <a:gd name="connsiteX83" fmla="*/ 1237124 w 2456324"/>
              <a:gd name="connsiteY83" fmla="*/ 1578428 h 2552389"/>
              <a:gd name="connsiteX84" fmla="*/ 1193581 w 2456324"/>
              <a:gd name="connsiteY84" fmla="*/ 1534885 h 2552389"/>
              <a:gd name="connsiteX85" fmla="*/ 1150038 w 2456324"/>
              <a:gd name="connsiteY85" fmla="*/ 1469571 h 2552389"/>
              <a:gd name="connsiteX86" fmla="*/ 1106495 w 2456324"/>
              <a:gd name="connsiteY86" fmla="*/ 1393371 h 2552389"/>
              <a:gd name="connsiteX87" fmla="*/ 1062952 w 2456324"/>
              <a:gd name="connsiteY87" fmla="*/ 1306285 h 2552389"/>
              <a:gd name="connsiteX88" fmla="*/ 1030295 w 2456324"/>
              <a:gd name="connsiteY88" fmla="*/ 1284514 h 2552389"/>
              <a:gd name="connsiteX89" fmla="*/ 997638 w 2456324"/>
              <a:gd name="connsiteY89" fmla="*/ 1273628 h 2552389"/>
              <a:gd name="connsiteX90" fmla="*/ 954095 w 2456324"/>
              <a:gd name="connsiteY90" fmla="*/ 1230085 h 2552389"/>
              <a:gd name="connsiteX91" fmla="*/ 921438 w 2456324"/>
              <a:gd name="connsiteY91" fmla="*/ 1197428 h 2552389"/>
              <a:gd name="connsiteX92" fmla="*/ 888781 w 2456324"/>
              <a:gd name="connsiteY92" fmla="*/ 1186542 h 2552389"/>
              <a:gd name="connsiteX93" fmla="*/ 867009 w 2456324"/>
              <a:gd name="connsiteY93" fmla="*/ 1164771 h 2552389"/>
              <a:gd name="connsiteX94" fmla="*/ 801695 w 2456324"/>
              <a:gd name="connsiteY94" fmla="*/ 1143000 h 2552389"/>
              <a:gd name="connsiteX95" fmla="*/ 769038 w 2456324"/>
              <a:gd name="connsiteY95" fmla="*/ 1132114 h 2552389"/>
              <a:gd name="connsiteX96" fmla="*/ 714609 w 2456324"/>
              <a:gd name="connsiteY96" fmla="*/ 1121228 h 2552389"/>
              <a:gd name="connsiteX97" fmla="*/ 649295 w 2456324"/>
              <a:gd name="connsiteY97" fmla="*/ 1099457 h 2552389"/>
              <a:gd name="connsiteX98" fmla="*/ 583981 w 2456324"/>
              <a:gd name="connsiteY98" fmla="*/ 1088571 h 2552389"/>
              <a:gd name="connsiteX99" fmla="*/ 518666 w 2456324"/>
              <a:gd name="connsiteY99" fmla="*/ 1066800 h 2552389"/>
              <a:gd name="connsiteX100" fmla="*/ 475124 w 2456324"/>
              <a:gd name="connsiteY100" fmla="*/ 1012371 h 2552389"/>
              <a:gd name="connsiteX101" fmla="*/ 464238 w 2456324"/>
              <a:gd name="connsiteY101" fmla="*/ 979714 h 2552389"/>
              <a:gd name="connsiteX102" fmla="*/ 442466 w 2456324"/>
              <a:gd name="connsiteY102" fmla="*/ 957942 h 2552389"/>
              <a:gd name="connsiteX103" fmla="*/ 409809 w 2456324"/>
              <a:gd name="connsiteY103" fmla="*/ 892628 h 2552389"/>
              <a:gd name="connsiteX104" fmla="*/ 398924 w 2456324"/>
              <a:gd name="connsiteY104" fmla="*/ 859971 h 2552389"/>
              <a:gd name="connsiteX105" fmla="*/ 377152 w 2456324"/>
              <a:gd name="connsiteY105" fmla="*/ 827314 h 2552389"/>
              <a:gd name="connsiteX106" fmla="*/ 355381 w 2456324"/>
              <a:gd name="connsiteY106" fmla="*/ 762000 h 2552389"/>
              <a:gd name="connsiteX107" fmla="*/ 333609 w 2456324"/>
              <a:gd name="connsiteY107" fmla="*/ 696685 h 2552389"/>
              <a:gd name="connsiteX108" fmla="*/ 311838 w 2456324"/>
              <a:gd name="connsiteY108" fmla="*/ 631371 h 2552389"/>
              <a:gd name="connsiteX109" fmla="*/ 290066 w 2456324"/>
              <a:gd name="connsiteY109" fmla="*/ 598714 h 2552389"/>
              <a:gd name="connsiteX110" fmla="*/ 279181 w 2456324"/>
              <a:gd name="connsiteY110" fmla="*/ 555171 h 2552389"/>
              <a:gd name="connsiteX111" fmla="*/ 268295 w 2456324"/>
              <a:gd name="connsiteY111" fmla="*/ 522514 h 2552389"/>
              <a:gd name="connsiteX112" fmla="*/ 202981 w 2456324"/>
              <a:gd name="connsiteY112" fmla="*/ 391885 h 2552389"/>
              <a:gd name="connsiteX113" fmla="*/ 170324 w 2456324"/>
              <a:gd name="connsiteY113" fmla="*/ 381000 h 2552389"/>
              <a:gd name="connsiteX114" fmla="*/ 137666 w 2456324"/>
              <a:gd name="connsiteY114" fmla="*/ 315685 h 2552389"/>
              <a:gd name="connsiteX115" fmla="*/ 126781 w 2456324"/>
              <a:gd name="connsiteY115" fmla="*/ 283028 h 2552389"/>
              <a:gd name="connsiteX116" fmla="*/ 105009 w 2456324"/>
              <a:gd name="connsiteY116" fmla="*/ 261257 h 2552389"/>
              <a:gd name="connsiteX117" fmla="*/ 61466 w 2456324"/>
              <a:gd name="connsiteY117" fmla="*/ 195942 h 2552389"/>
              <a:gd name="connsiteX118" fmla="*/ 39695 w 2456324"/>
              <a:gd name="connsiteY118" fmla="*/ 130628 h 2552389"/>
              <a:gd name="connsiteX119" fmla="*/ 17924 w 2456324"/>
              <a:gd name="connsiteY119" fmla="*/ 54428 h 2552389"/>
              <a:gd name="connsiteX120" fmla="*/ 7038 w 2456324"/>
              <a:gd name="connsiteY120" fmla="*/ 32657 h 2552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2456324" h="2552389">
                <a:moveTo>
                  <a:pt x="17924" y="108857"/>
                </a:moveTo>
                <a:cubicBezTo>
                  <a:pt x="23307" y="60404"/>
                  <a:pt x="0" y="0"/>
                  <a:pt x="61466" y="0"/>
                </a:cubicBezTo>
                <a:cubicBezTo>
                  <a:pt x="79968" y="0"/>
                  <a:pt x="97752" y="7257"/>
                  <a:pt x="115895" y="10885"/>
                </a:cubicBezTo>
                <a:cubicBezTo>
                  <a:pt x="123152" y="18142"/>
                  <a:pt x="133076" y="23477"/>
                  <a:pt x="137666" y="32657"/>
                </a:cubicBezTo>
                <a:cubicBezTo>
                  <a:pt x="147929" y="53183"/>
                  <a:pt x="146708" y="78876"/>
                  <a:pt x="159438" y="97971"/>
                </a:cubicBezTo>
                <a:lnTo>
                  <a:pt x="202981" y="163285"/>
                </a:lnTo>
                <a:cubicBezTo>
                  <a:pt x="216669" y="204352"/>
                  <a:pt x="219977" y="223825"/>
                  <a:pt x="257409" y="261257"/>
                </a:cubicBezTo>
                <a:cubicBezTo>
                  <a:pt x="268295" y="272143"/>
                  <a:pt x="280615" y="281762"/>
                  <a:pt x="290066" y="293914"/>
                </a:cubicBezTo>
                <a:cubicBezTo>
                  <a:pt x="306130" y="314568"/>
                  <a:pt x="315107" y="340726"/>
                  <a:pt x="333609" y="359228"/>
                </a:cubicBezTo>
                <a:cubicBezTo>
                  <a:pt x="340866" y="366485"/>
                  <a:pt x="348970" y="372986"/>
                  <a:pt x="355381" y="381000"/>
                </a:cubicBezTo>
                <a:cubicBezTo>
                  <a:pt x="363554" y="391216"/>
                  <a:pt x="367101" y="405282"/>
                  <a:pt x="377152" y="413657"/>
                </a:cubicBezTo>
                <a:cubicBezTo>
                  <a:pt x="389618" y="424046"/>
                  <a:pt x="406181" y="428171"/>
                  <a:pt x="420695" y="435428"/>
                </a:cubicBezTo>
                <a:cubicBezTo>
                  <a:pt x="427952" y="442685"/>
                  <a:pt x="433286" y="452610"/>
                  <a:pt x="442466" y="457200"/>
                </a:cubicBezTo>
                <a:cubicBezTo>
                  <a:pt x="503331" y="487632"/>
                  <a:pt x="479397" y="441907"/>
                  <a:pt x="551324" y="489857"/>
                </a:cubicBezTo>
                <a:cubicBezTo>
                  <a:pt x="562210" y="497114"/>
                  <a:pt x="572026" y="506315"/>
                  <a:pt x="583981" y="511628"/>
                </a:cubicBezTo>
                <a:cubicBezTo>
                  <a:pt x="604952" y="520949"/>
                  <a:pt x="630200" y="520670"/>
                  <a:pt x="649295" y="533400"/>
                </a:cubicBezTo>
                <a:cubicBezTo>
                  <a:pt x="660181" y="540657"/>
                  <a:pt x="671736" y="546998"/>
                  <a:pt x="681952" y="555171"/>
                </a:cubicBezTo>
                <a:cubicBezTo>
                  <a:pt x="689966" y="561582"/>
                  <a:pt x="695185" y="571249"/>
                  <a:pt x="703724" y="576942"/>
                </a:cubicBezTo>
                <a:cubicBezTo>
                  <a:pt x="717226" y="585943"/>
                  <a:pt x="732752" y="591457"/>
                  <a:pt x="747266" y="598714"/>
                </a:cubicBezTo>
                <a:lnTo>
                  <a:pt x="790809" y="664028"/>
                </a:lnTo>
                <a:cubicBezTo>
                  <a:pt x="798066" y="674914"/>
                  <a:pt x="801695" y="689428"/>
                  <a:pt x="812581" y="696685"/>
                </a:cubicBezTo>
                <a:lnTo>
                  <a:pt x="845238" y="718457"/>
                </a:lnTo>
                <a:cubicBezTo>
                  <a:pt x="866943" y="751014"/>
                  <a:pt x="896205" y="789056"/>
                  <a:pt x="910552" y="827314"/>
                </a:cubicBezTo>
                <a:cubicBezTo>
                  <a:pt x="915805" y="841322"/>
                  <a:pt x="916185" y="856849"/>
                  <a:pt x="921438" y="870857"/>
                </a:cubicBezTo>
                <a:cubicBezTo>
                  <a:pt x="937255" y="913037"/>
                  <a:pt x="938403" y="909594"/>
                  <a:pt x="964981" y="936171"/>
                </a:cubicBezTo>
                <a:cubicBezTo>
                  <a:pt x="1017678" y="1041568"/>
                  <a:pt x="947769" y="913222"/>
                  <a:pt x="1030295" y="1023257"/>
                </a:cubicBezTo>
                <a:cubicBezTo>
                  <a:pt x="1041181" y="1037771"/>
                  <a:pt x="1050898" y="1053240"/>
                  <a:pt x="1062952" y="1066800"/>
                </a:cubicBezTo>
                <a:cubicBezTo>
                  <a:pt x="1079998" y="1085977"/>
                  <a:pt x="1103149" y="1099879"/>
                  <a:pt x="1117381" y="1121228"/>
                </a:cubicBezTo>
                <a:cubicBezTo>
                  <a:pt x="1141694" y="1157697"/>
                  <a:pt x="1180077" y="1216582"/>
                  <a:pt x="1204466" y="1240971"/>
                </a:cubicBezTo>
                <a:cubicBezTo>
                  <a:pt x="1222609" y="1259114"/>
                  <a:pt x="1247420" y="1272451"/>
                  <a:pt x="1258895" y="1295400"/>
                </a:cubicBezTo>
                <a:cubicBezTo>
                  <a:pt x="1272115" y="1321839"/>
                  <a:pt x="1277503" y="1344091"/>
                  <a:pt x="1302438" y="1360714"/>
                </a:cubicBezTo>
                <a:cubicBezTo>
                  <a:pt x="1315940" y="1369715"/>
                  <a:pt x="1331467" y="1375228"/>
                  <a:pt x="1345981" y="1382485"/>
                </a:cubicBezTo>
                <a:cubicBezTo>
                  <a:pt x="1364124" y="1400628"/>
                  <a:pt x="1385014" y="1416388"/>
                  <a:pt x="1400409" y="1436914"/>
                </a:cubicBezTo>
                <a:cubicBezTo>
                  <a:pt x="1411295" y="1451428"/>
                  <a:pt x="1422521" y="1465694"/>
                  <a:pt x="1433066" y="1480457"/>
                </a:cubicBezTo>
                <a:cubicBezTo>
                  <a:pt x="1440670" y="1491103"/>
                  <a:pt x="1446146" y="1503336"/>
                  <a:pt x="1454838" y="1513114"/>
                </a:cubicBezTo>
                <a:cubicBezTo>
                  <a:pt x="1556980" y="1628023"/>
                  <a:pt x="1482816" y="1544206"/>
                  <a:pt x="1552809" y="1600200"/>
                </a:cubicBezTo>
                <a:cubicBezTo>
                  <a:pt x="1560823" y="1606611"/>
                  <a:pt x="1566567" y="1615560"/>
                  <a:pt x="1574581" y="1621971"/>
                </a:cubicBezTo>
                <a:cubicBezTo>
                  <a:pt x="1584797" y="1630144"/>
                  <a:pt x="1597305" y="1635228"/>
                  <a:pt x="1607238" y="1643742"/>
                </a:cubicBezTo>
                <a:cubicBezTo>
                  <a:pt x="1607261" y="1643762"/>
                  <a:pt x="1661655" y="1698160"/>
                  <a:pt x="1672552" y="1709057"/>
                </a:cubicBezTo>
                <a:cubicBezTo>
                  <a:pt x="1679809" y="1716314"/>
                  <a:pt x="1684367" y="1728339"/>
                  <a:pt x="1694324" y="1730828"/>
                </a:cubicBezTo>
                <a:lnTo>
                  <a:pt x="1737866" y="1741714"/>
                </a:lnTo>
                <a:cubicBezTo>
                  <a:pt x="1786713" y="1790559"/>
                  <a:pt x="1728703" y="1739041"/>
                  <a:pt x="1792295" y="1774371"/>
                </a:cubicBezTo>
                <a:cubicBezTo>
                  <a:pt x="1879376" y="1822750"/>
                  <a:pt x="1830442" y="1816563"/>
                  <a:pt x="1922924" y="1839685"/>
                </a:cubicBezTo>
                <a:cubicBezTo>
                  <a:pt x="1937438" y="1843314"/>
                  <a:pt x="1952136" y="1846272"/>
                  <a:pt x="1966466" y="1850571"/>
                </a:cubicBezTo>
                <a:cubicBezTo>
                  <a:pt x="2003643" y="1861724"/>
                  <a:pt x="2094589" y="1891608"/>
                  <a:pt x="2118866" y="1915885"/>
                </a:cubicBezTo>
                <a:cubicBezTo>
                  <a:pt x="2126123" y="1923142"/>
                  <a:pt x="2134227" y="1929643"/>
                  <a:pt x="2140638" y="1937657"/>
                </a:cubicBezTo>
                <a:cubicBezTo>
                  <a:pt x="2148811" y="1947873"/>
                  <a:pt x="2152563" y="1961699"/>
                  <a:pt x="2162409" y="1970314"/>
                </a:cubicBezTo>
                <a:cubicBezTo>
                  <a:pt x="2182101" y="1987545"/>
                  <a:pt x="2205952" y="1999343"/>
                  <a:pt x="2227724" y="2013857"/>
                </a:cubicBezTo>
                <a:cubicBezTo>
                  <a:pt x="2238610" y="2021114"/>
                  <a:pt x="2251130" y="2026377"/>
                  <a:pt x="2260381" y="2035628"/>
                </a:cubicBezTo>
                <a:cubicBezTo>
                  <a:pt x="2313175" y="2088422"/>
                  <a:pt x="2286845" y="2067785"/>
                  <a:pt x="2336581" y="2100942"/>
                </a:cubicBezTo>
                <a:cubicBezTo>
                  <a:pt x="2388663" y="2179066"/>
                  <a:pt x="2361622" y="2147755"/>
                  <a:pt x="2412781" y="2198914"/>
                </a:cubicBezTo>
                <a:cubicBezTo>
                  <a:pt x="2416409" y="2213428"/>
                  <a:pt x="2417773" y="2228706"/>
                  <a:pt x="2423666" y="2242457"/>
                </a:cubicBezTo>
                <a:cubicBezTo>
                  <a:pt x="2428820" y="2254482"/>
                  <a:pt x="2443027" y="2262255"/>
                  <a:pt x="2445438" y="2275114"/>
                </a:cubicBezTo>
                <a:cubicBezTo>
                  <a:pt x="2454157" y="2321614"/>
                  <a:pt x="2452695" y="2369457"/>
                  <a:pt x="2456324" y="2416628"/>
                </a:cubicBezTo>
                <a:cubicBezTo>
                  <a:pt x="2452695" y="2434771"/>
                  <a:pt x="2452727" y="2454051"/>
                  <a:pt x="2445438" y="2471057"/>
                </a:cubicBezTo>
                <a:cubicBezTo>
                  <a:pt x="2439234" y="2485532"/>
                  <a:pt x="2400566" y="2508228"/>
                  <a:pt x="2391009" y="2514600"/>
                </a:cubicBezTo>
                <a:cubicBezTo>
                  <a:pt x="2387381" y="2525486"/>
                  <a:pt x="2390387" y="2542126"/>
                  <a:pt x="2380124" y="2547257"/>
                </a:cubicBezTo>
                <a:cubicBezTo>
                  <a:pt x="2369861" y="2552389"/>
                  <a:pt x="2351095" y="2547257"/>
                  <a:pt x="2347466" y="2536371"/>
                </a:cubicBezTo>
                <a:cubicBezTo>
                  <a:pt x="2334792" y="2498349"/>
                  <a:pt x="2342249" y="2456304"/>
                  <a:pt x="2336581" y="2416628"/>
                </a:cubicBezTo>
                <a:cubicBezTo>
                  <a:pt x="2334958" y="2405269"/>
                  <a:pt x="2332863" y="2392931"/>
                  <a:pt x="2325695" y="2383971"/>
                </a:cubicBezTo>
                <a:cubicBezTo>
                  <a:pt x="2317522" y="2373755"/>
                  <a:pt x="2303924" y="2369457"/>
                  <a:pt x="2293038" y="2362200"/>
                </a:cubicBezTo>
                <a:cubicBezTo>
                  <a:pt x="2285781" y="2351314"/>
                  <a:pt x="2280517" y="2338793"/>
                  <a:pt x="2271266" y="2329542"/>
                </a:cubicBezTo>
                <a:cubicBezTo>
                  <a:pt x="2262015" y="2320291"/>
                  <a:pt x="2246984" y="2317822"/>
                  <a:pt x="2238609" y="2307771"/>
                </a:cubicBezTo>
                <a:cubicBezTo>
                  <a:pt x="2228220" y="2295305"/>
                  <a:pt x="2225187" y="2278143"/>
                  <a:pt x="2216838" y="2264228"/>
                </a:cubicBezTo>
                <a:cubicBezTo>
                  <a:pt x="2203376" y="2241791"/>
                  <a:pt x="2181570" y="2223737"/>
                  <a:pt x="2173295" y="2198914"/>
                </a:cubicBezTo>
                <a:cubicBezTo>
                  <a:pt x="2163137" y="2168442"/>
                  <a:pt x="2157608" y="2135628"/>
                  <a:pt x="2118866" y="2122714"/>
                </a:cubicBezTo>
                <a:cubicBezTo>
                  <a:pt x="2060515" y="2103263"/>
                  <a:pt x="2110589" y="2118455"/>
                  <a:pt x="2031781" y="2100942"/>
                </a:cubicBezTo>
                <a:cubicBezTo>
                  <a:pt x="2017176" y="2097697"/>
                  <a:pt x="2002843" y="2093302"/>
                  <a:pt x="1988238" y="2090057"/>
                </a:cubicBezTo>
                <a:cubicBezTo>
                  <a:pt x="1972152" y="2086482"/>
                  <a:pt x="1920605" y="2079092"/>
                  <a:pt x="1901152" y="2068285"/>
                </a:cubicBezTo>
                <a:cubicBezTo>
                  <a:pt x="1878279" y="2055578"/>
                  <a:pt x="1860661" y="2033016"/>
                  <a:pt x="1835838" y="2024742"/>
                </a:cubicBezTo>
                <a:cubicBezTo>
                  <a:pt x="1824952" y="2021114"/>
                  <a:pt x="1813728" y="2018377"/>
                  <a:pt x="1803181" y="2013857"/>
                </a:cubicBezTo>
                <a:cubicBezTo>
                  <a:pt x="1788265" y="2007465"/>
                  <a:pt x="1774832" y="1997783"/>
                  <a:pt x="1759638" y="1992085"/>
                </a:cubicBezTo>
                <a:cubicBezTo>
                  <a:pt x="1731727" y="1981619"/>
                  <a:pt x="1709761" y="1983476"/>
                  <a:pt x="1683438" y="1970314"/>
                </a:cubicBezTo>
                <a:cubicBezTo>
                  <a:pt x="1599037" y="1928112"/>
                  <a:pt x="1700201" y="1965014"/>
                  <a:pt x="1618124" y="1937657"/>
                </a:cubicBezTo>
                <a:cubicBezTo>
                  <a:pt x="1599981" y="1919514"/>
                  <a:pt x="1577927" y="1904577"/>
                  <a:pt x="1563695" y="1883228"/>
                </a:cubicBezTo>
                <a:cubicBezTo>
                  <a:pt x="1556438" y="1872342"/>
                  <a:pt x="1551175" y="1859822"/>
                  <a:pt x="1541924" y="1850571"/>
                </a:cubicBezTo>
                <a:cubicBezTo>
                  <a:pt x="1532673" y="1841320"/>
                  <a:pt x="1519482" y="1836973"/>
                  <a:pt x="1509266" y="1828800"/>
                </a:cubicBezTo>
                <a:cubicBezTo>
                  <a:pt x="1501252" y="1822389"/>
                  <a:pt x="1495509" y="1813439"/>
                  <a:pt x="1487495" y="1807028"/>
                </a:cubicBezTo>
                <a:cubicBezTo>
                  <a:pt x="1457351" y="1782912"/>
                  <a:pt x="1456672" y="1785868"/>
                  <a:pt x="1422181" y="1774371"/>
                </a:cubicBezTo>
                <a:cubicBezTo>
                  <a:pt x="1414924" y="1767114"/>
                  <a:pt x="1409210" y="1757880"/>
                  <a:pt x="1400409" y="1752600"/>
                </a:cubicBezTo>
                <a:cubicBezTo>
                  <a:pt x="1348878" y="1721682"/>
                  <a:pt x="1374795" y="1774051"/>
                  <a:pt x="1324209" y="1698171"/>
                </a:cubicBezTo>
                <a:cubicBezTo>
                  <a:pt x="1316952" y="1687285"/>
                  <a:pt x="1310611" y="1675730"/>
                  <a:pt x="1302438" y="1665514"/>
                </a:cubicBezTo>
                <a:cubicBezTo>
                  <a:pt x="1296027" y="1657500"/>
                  <a:pt x="1286824" y="1651953"/>
                  <a:pt x="1280666" y="1643742"/>
                </a:cubicBezTo>
                <a:cubicBezTo>
                  <a:pt x="1264967" y="1622809"/>
                  <a:pt x="1255626" y="1596930"/>
                  <a:pt x="1237124" y="1578428"/>
                </a:cubicBezTo>
                <a:cubicBezTo>
                  <a:pt x="1222610" y="1563914"/>
                  <a:pt x="1204967" y="1551964"/>
                  <a:pt x="1193581" y="1534885"/>
                </a:cubicBezTo>
                <a:lnTo>
                  <a:pt x="1150038" y="1469571"/>
                </a:lnTo>
                <a:cubicBezTo>
                  <a:pt x="1120138" y="1349973"/>
                  <a:pt x="1165454" y="1499498"/>
                  <a:pt x="1106495" y="1393371"/>
                </a:cubicBezTo>
                <a:cubicBezTo>
                  <a:pt x="1068452" y="1324892"/>
                  <a:pt x="1106777" y="1341345"/>
                  <a:pt x="1062952" y="1306285"/>
                </a:cubicBezTo>
                <a:cubicBezTo>
                  <a:pt x="1052736" y="1298112"/>
                  <a:pt x="1041997" y="1290365"/>
                  <a:pt x="1030295" y="1284514"/>
                </a:cubicBezTo>
                <a:cubicBezTo>
                  <a:pt x="1020032" y="1279382"/>
                  <a:pt x="1008524" y="1277257"/>
                  <a:pt x="997638" y="1273628"/>
                </a:cubicBezTo>
                <a:lnTo>
                  <a:pt x="954095" y="1230085"/>
                </a:lnTo>
                <a:cubicBezTo>
                  <a:pt x="943209" y="1219199"/>
                  <a:pt x="936043" y="1202296"/>
                  <a:pt x="921438" y="1197428"/>
                </a:cubicBezTo>
                <a:lnTo>
                  <a:pt x="888781" y="1186542"/>
                </a:lnTo>
                <a:cubicBezTo>
                  <a:pt x="881524" y="1179285"/>
                  <a:pt x="876189" y="1169361"/>
                  <a:pt x="867009" y="1164771"/>
                </a:cubicBezTo>
                <a:cubicBezTo>
                  <a:pt x="846483" y="1154508"/>
                  <a:pt x="823466" y="1150257"/>
                  <a:pt x="801695" y="1143000"/>
                </a:cubicBezTo>
                <a:cubicBezTo>
                  <a:pt x="790809" y="1139371"/>
                  <a:pt x="780290" y="1134364"/>
                  <a:pt x="769038" y="1132114"/>
                </a:cubicBezTo>
                <a:cubicBezTo>
                  <a:pt x="750895" y="1128485"/>
                  <a:pt x="732459" y="1126096"/>
                  <a:pt x="714609" y="1121228"/>
                </a:cubicBezTo>
                <a:cubicBezTo>
                  <a:pt x="692469" y="1115190"/>
                  <a:pt x="671932" y="1103230"/>
                  <a:pt x="649295" y="1099457"/>
                </a:cubicBezTo>
                <a:cubicBezTo>
                  <a:pt x="627524" y="1095828"/>
                  <a:pt x="605394" y="1093924"/>
                  <a:pt x="583981" y="1088571"/>
                </a:cubicBezTo>
                <a:cubicBezTo>
                  <a:pt x="561717" y="1083005"/>
                  <a:pt x="518666" y="1066800"/>
                  <a:pt x="518666" y="1066800"/>
                </a:cubicBezTo>
                <a:cubicBezTo>
                  <a:pt x="491307" y="984717"/>
                  <a:pt x="531394" y="1082708"/>
                  <a:pt x="475124" y="1012371"/>
                </a:cubicBezTo>
                <a:cubicBezTo>
                  <a:pt x="467956" y="1003411"/>
                  <a:pt x="470142" y="989553"/>
                  <a:pt x="464238" y="979714"/>
                </a:cubicBezTo>
                <a:cubicBezTo>
                  <a:pt x="458957" y="970913"/>
                  <a:pt x="449723" y="965199"/>
                  <a:pt x="442466" y="957942"/>
                </a:cubicBezTo>
                <a:cubicBezTo>
                  <a:pt x="415106" y="875858"/>
                  <a:pt x="452013" y="977036"/>
                  <a:pt x="409809" y="892628"/>
                </a:cubicBezTo>
                <a:cubicBezTo>
                  <a:pt x="404677" y="882365"/>
                  <a:pt x="404056" y="870234"/>
                  <a:pt x="398924" y="859971"/>
                </a:cubicBezTo>
                <a:cubicBezTo>
                  <a:pt x="393073" y="848269"/>
                  <a:pt x="382466" y="839269"/>
                  <a:pt x="377152" y="827314"/>
                </a:cubicBezTo>
                <a:cubicBezTo>
                  <a:pt x="367831" y="806343"/>
                  <a:pt x="362638" y="783771"/>
                  <a:pt x="355381" y="762000"/>
                </a:cubicBezTo>
                <a:lnTo>
                  <a:pt x="333609" y="696685"/>
                </a:lnTo>
                <a:cubicBezTo>
                  <a:pt x="333607" y="696680"/>
                  <a:pt x="311841" y="631375"/>
                  <a:pt x="311838" y="631371"/>
                </a:cubicBezTo>
                <a:lnTo>
                  <a:pt x="290066" y="598714"/>
                </a:lnTo>
                <a:cubicBezTo>
                  <a:pt x="286438" y="584200"/>
                  <a:pt x="283291" y="569556"/>
                  <a:pt x="279181" y="555171"/>
                </a:cubicBezTo>
                <a:cubicBezTo>
                  <a:pt x="276029" y="544138"/>
                  <a:pt x="271314" y="533584"/>
                  <a:pt x="268295" y="522514"/>
                </a:cubicBezTo>
                <a:cubicBezTo>
                  <a:pt x="257734" y="483790"/>
                  <a:pt x="256577" y="409749"/>
                  <a:pt x="202981" y="391885"/>
                </a:cubicBezTo>
                <a:lnTo>
                  <a:pt x="170324" y="381000"/>
                </a:lnTo>
                <a:cubicBezTo>
                  <a:pt x="142960" y="298909"/>
                  <a:pt x="179873" y="400099"/>
                  <a:pt x="137666" y="315685"/>
                </a:cubicBezTo>
                <a:cubicBezTo>
                  <a:pt x="132534" y="305422"/>
                  <a:pt x="132685" y="292867"/>
                  <a:pt x="126781" y="283028"/>
                </a:cubicBezTo>
                <a:cubicBezTo>
                  <a:pt x="121501" y="274227"/>
                  <a:pt x="111167" y="269468"/>
                  <a:pt x="105009" y="261257"/>
                </a:cubicBezTo>
                <a:cubicBezTo>
                  <a:pt x="89309" y="240324"/>
                  <a:pt x="61466" y="195942"/>
                  <a:pt x="61466" y="195942"/>
                </a:cubicBezTo>
                <a:cubicBezTo>
                  <a:pt x="54209" y="174171"/>
                  <a:pt x="44196" y="153131"/>
                  <a:pt x="39695" y="130628"/>
                </a:cubicBezTo>
                <a:cubicBezTo>
                  <a:pt x="27218" y="68244"/>
                  <a:pt x="37083" y="92749"/>
                  <a:pt x="17924" y="54428"/>
                </a:cubicBezTo>
                <a:lnTo>
                  <a:pt x="7038" y="32657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  <a:effectLst>
            <a:softEdge rad="1270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24" name="Vývojový diagram: spojka 23">
            <a:extLst>
              <a:ext uri="{FF2B5EF4-FFF2-40B4-BE49-F238E27FC236}">
                <a16:creationId xmlns:a16="http://schemas.microsoft.com/office/drawing/2014/main" id="{B4E97663-C5E7-4247-AEEC-CFEB616C62C9}"/>
              </a:ext>
            </a:extLst>
          </p:cNvPr>
          <p:cNvSpPr/>
          <p:nvPr/>
        </p:nvSpPr>
        <p:spPr>
          <a:xfrm>
            <a:off x="2500313" y="3143250"/>
            <a:ext cx="142875" cy="142875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25" name="Vývojový diagram: spojka 24">
            <a:extLst>
              <a:ext uri="{FF2B5EF4-FFF2-40B4-BE49-F238E27FC236}">
                <a16:creationId xmlns:a16="http://schemas.microsoft.com/office/drawing/2014/main" id="{C53644B6-74BB-414A-A6BB-0E459C04BF32}"/>
              </a:ext>
            </a:extLst>
          </p:cNvPr>
          <p:cNvSpPr/>
          <p:nvPr/>
        </p:nvSpPr>
        <p:spPr>
          <a:xfrm>
            <a:off x="3429000" y="3643313"/>
            <a:ext cx="71438" cy="71437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27" name="Volný tvar 26">
            <a:extLst>
              <a:ext uri="{FF2B5EF4-FFF2-40B4-BE49-F238E27FC236}">
                <a16:creationId xmlns:a16="http://schemas.microsoft.com/office/drawing/2014/main" id="{150AE167-2919-7646-8240-6D69B97FEB02}"/>
              </a:ext>
            </a:extLst>
          </p:cNvPr>
          <p:cNvSpPr/>
          <p:nvPr/>
        </p:nvSpPr>
        <p:spPr>
          <a:xfrm>
            <a:off x="3516313" y="3711575"/>
            <a:ext cx="369887" cy="217488"/>
          </a:xfrm>
          <a:custGeom>
            <a:avLst/>
            <a:gdLst>
              <a:gd name="connsiteX0" fmla="*/ 0 w 370114"/>
              <a:gd name="connsiteY0" fmla="*/ 0 h 217714"/>
              <a:gd name="connsiteX1" fmla="*/ 43543 w 370114"/>
              <a:gd name="connsiteY1" fmla="*/ 65314 h 217714"/>
              <a:gd name="connsiteX2" fmla="*/ 370114 w 370114"/>
              <a:gd name="connsiteY2" fmla="*/ 217714 h 217714"/>
              <a:gd name="connsiteX3" fmla="*/ 370114 w 370114"/>
              <a:gd name="connsiteY3" fmla="*/ 217714 h 2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114" h="217714">
                <a:moveTo>
                  <a:pt x="0" y="0"/>
                </a:moveTo>
                <a:lnTo>
                  <a:pt x="43543" y="65314"/>
                </a:lnTo>
                <a:lnTo>
                  <a:pt x="370114" y="217714"/>
                </a:lnTo>
                <a:lnTo>
                  <a:pt x="370114" y="217714"/>
                </a:lnTo>
              </a:path>
            </a:pathLst>
          </a:cu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28" name="Volný tvar 27">
            <a:extLst>
              <a:ext uri="{FF2B5EF4-FFF2-40B4-BE49-F238E27FC236}">
                <a16:creationId xmlns:a16="http://schemas.microsoft.com/office/drawing/2014/main" id="{86FDBF13-C71A-C040-96F0-218B4BA4A4E1}"/>
              </a:ext>
            </a:extLst>
          </p:cNvPr>
          <p:cNvSpPr/>
          <p:nvPr/>
        </p:nvSpPr>
        <p:spPr>
          <a:xfrm>
            <a:off x="3886200" y="3940175"/>
            <a:ext cx="631825" cy="76200"/>
          </a:xfrm>
          <a:custGeom>
            <a:avLst/>
            <a:gdLst>
              <a:gd name="connsiteX0" fmla="*/ 0 w 631371"/>
              <a:gd name="connsiteY0" fmla="*/ 0 h 76200"/>
              <a:gd name="connsiteX1" fmla="*/ 108857 w 631371"/>
              <a:gd name="connsiteY1" fmla="*/ 32657 h 76200"/>
              <a:gd name="connsiteX2" fmla="*/ 141514 w 631371"/>
              <a:gd name="connsiteY2" fmla="*/ 43542 h 76200"/>
              <a:gd name="connsiteX3" fmla="*/ 174171 w 631371"/>
              <a:gd name="connsiteY3" fmla="*/ 54428 h 76200"/>
              <a:gd name="connsiteX4" fmla="*/ 195943 w 631371"/>
              <a:gd name="connsiteY4" fmla="*/ 54428 h 76200"/>
              <a:gd name="connsiteX5" fmla="*/ 631371 w 631371"/>
              <a:gd name="connsiteY5" fmla="*/ 76200 h 76200"/>
              <a:gd name="connsiteX6" fmla="*/ 631371 w 631371"/>
              <a:gd name="connsiteY6" fmla="*/ 76200 h 7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71" h="76200">
                <a:moveTo>
                  <a:pt x="0" y="0"/>
                </a:moveTo>
                <a:cubicBezTo>
                  <a:pt x="65813" y="16452"/>
                  <a:pt x="29340" y="6151"/>
                  <a:pt x="108857" y="32657"/>
                </a:cubicBezTo>
                <a:lnTo>
                  <a:pt x="141514" y="43542"/>
                </a:lnTo>
                <a:cubicBezTo>
                  <a:pt x="152400" y="47171"/>
                  <a:pt x="162696" y="54428"/>
                  <a:pt x="174171" y="54428"/>
                </a:cubicBezTo>
                <a:lnTo>
                  <a:pt x="195943" y="54428"/>
                </a:lnTo>
                <a:lnTo>
                  <a:pt x="631371" y="76200"/>
                </a:lnTo>
                <a:lnTo>
                  <a:pt x="631371" y="76200"/>
                </a:lnTo>
              </a:path>
            </a:pathLst>
          </a:cu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29" name="Volný tvar 28">
            <a:extLst>
              <a:ext uri="{FF2B5EF4-FFF2-40B4-BE49-F238E27FC236}">
                <a16:creationId xmlns:a16="http://schemas.microsoft.com/office/drawing/2014/main" id="{478B4F2E-FBF6-1D4A-BC30-F1CB94202F50}"/>
              </a:ext>
            </a:extLst>
          </p:cNvPr>
          <p:cNvSpPr/>
          <p:nvPr/>
        </p:nvSpPr>
        <p:spPr>
          <a:xfrm>
            <a:off x="4092575" y="3395663"/>
            <a:ext cx="425450" cy="600075"/>
          </a:xfrm>
          <a:custGeom>
            <a:avLst/>
            <a:gdLst>
              <a:gd name="connsiteX0" fmla="*/ 424542 w 424542"/>
              <a:gd name="connsiteY0" fmla="*/ 598714 h 598714"/>
              <a:gd name="connsiteX1" fmla="*/ 348342 w 424542"/>
              <a:gd name="connsiteY1" fmla="*/ 348343 h 598714"/>
              <a:gd name="connsiteX2" fmla="*/ 228600 w 424542"/>
              <a:gd name="connsiteY2" fmla="*/ 228600 h 598714"/>
              <a:gd name="connsiteX3" fmla="*/ 0 w 424542"/>
              <a:gd name="connsiteY3" fmla="*/ 0 h 598714"/>
              <a:gd name="connsiteX4" fmla="*/ 0 w 424542"/>
              <a:gd name="connsiteY4" fmla="*/ 0 h 598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4542" h="598714">
                <a:moveTo>
                  <a:pt x="424542" y="598714"/>
                </a:moveTo>
                <a:lnTo>
                  <a:pt x="348342" y="348343"/>
                </a:lnTo>
                <a:lnTo>
                  <a:pt x="228600" y="22860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30" name="Volný tvar 29">
            <a:extLst>
              <a:ext uri="{FF2B5EF4-FFF2-40B4-BE49-F238E27FC236}">
                <a16:creationId xmlns:a16="http://schemas.microsoft.com/office/drawing/2014/main" id="{35FE2243-23DD-334F-AE2E-14BAA54F0DF4}"/>
              </a:ext>
            </a:extLst>
          </p:cNvPr>
          <p:cNvSpPr/>
          <p:nvPr/>
        </p:nvSpPr>
        <p:spPr>
          <a:xfrm>
            <a:off x="2808288" y="2057400"/>
            <a:ext cx="1252537" cy="1328738"/>
          </a:xfrm>
          <a:custGeom>
            <a:avLst/>
            <a:gdLst>
              <a:gd name="connsiteX0" fmla="*/ 1251857 w 1251857"/>
              <a:gd name="connsiteY0" fmla="*/ 1328057 h 1328057"/>
              <a:gd name="connsiteX1" fmla="*/ 1186543 w 1251857"/>
              <a:gd name="connsiteY1" fmla="*/ 1284514 h 1328057"/>
              <a:gd name="connsiteX2" fmla="*/ 1153886 w 1251857"/>
              <a:gd name="connsiteY2" fmla="*/ 1262743 h 1328057"/>
              <a:gd name="connsiteX3" fmla="*/ 1077686 w 1251857"/>
              <a:gd name="connsiteY3" fmla="*/ 1197429 h 1328057"/>
              <a:gd name="connsiteX4" fmla="*/ 1055915 w 1251857"/>
              <a:gd name="connsiteY4" fmla="*/ 1175657 h 1328057"/>
              <a:gd name="connsiteX5" fmla="*/ 990600 w 1251857"/>
              <a:gd name="connsiteY5" fmla="*/ 1143000 h 1328057"/>
              <a:gd name="connsiteX6" fmla="*/ 892629 w 1251857"/>
              <a:gd name="connsiteY6" fmla="*/ 1077686 h 1328057"/>
              <a:gd name="connsiteX7" fmla="*/ 849086 w 1251857"/>
              <a:gd name="connsiteY7" fmla="*/ 1066800 h 1328057"/>
              <a:gd name="connsiteX8" fmla="*/ 391886 w 1251857"/>
              <a:gd name="connsiteY8" fmla="*/ 696686 h 1328057"/>
              <a:gd name="connsiteX9" fmla="*/ 239486 w 1251857"/>
              <a:gd name="connsiteY9" fmla="*/ 206829 h 1328057"/>
              <a:gd name="connsiteX10" fmla="*/ 0 w 1251857"/>
              <a:gd name="connsiteY10" fmla="*/ 0 h 1328057"/>
              <a:gd name="connsiteX11" fmla="*/ 0 w 1251857"/>
              <a:gd name="connsiteY11" fmla="*/ 0 h 1328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51857" h="1328057">
                <a:moveTo>
                  <a:pt x="1251857" y="1328057"/>
                </a:moveTo>
                <a:lnTo>
                  <a:pt x="1186543" y="1284514"/>
                </a:lnTo>
                <a:cubicBezTo>
                  <a:pt x="1175657" y="1277257"/>
                  <a:pt x="1163137" y="1271994"/>
                  <a:pt x="1153886" y="1262743"/>
                </a:cubicBezTo>
                <a:cubicBezTo>
                  <a:pt x="1049059" y="1157916"/>
                  <a:pt x="1160587" y="1263750"/>
                  <a:pt x="1077686" y="1197429"/>
                </a:cubicBezTo>
                <a:cubicBezTo>
                  <a:pt x="1069672" y="1191018"/>
                  <a:pt x="1064716" y="1180937"/>
                  <a:pt x="1055915" y="1175657"/>
                </a:cubicBezTo>
                <a:cubicBezTo>
                  <a:pt x="995185" y="1139219"/>
                  <a:pt x="1050659" y="1195552"/>
                  <a:pt x="990600" y="1143000"/>
                </a:cubicBezTo>
                <a:cubicBezTo>
                  <a:pt x="904688" y="1067826"/>
                  <a:pt x="973254" y="1100721"/>
                  <a:pt x="892629" y="1077686"/>
                </a:cubicBezTo>
                <a:cubicBezTo>
                  <a:pt x="850511" y="1065652"/>
                  <a:pt x="873350" y="1066800"/>
                  <a:pt x="849086" y="1066800"/>
                </a:cubicBezTo>
                <a:lnTo>
                  <a:pt x="391886" y="696686"/>
                </a:lnTo>
                <a:lnTo>
                  <a:pt x="239486" y="20682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31" name="Volný tvar 30">
            <a:extLst>
              <a:ext uri="{FF2B5EF4-FFF2-40B4-BE49-F238E27FC236}">
                <a16:creationId xmlns:a16="http://schemas.microsoft.com/office/drawing/2014/main" id="{07DE90C9-BD52-254D-A08C-28EA55142681}"/>
              </a:ext>
            </a:extLst>
          </p:cNvPr>
          <p:cNvSpPr/>
          <p:nvPr/>
        </p:nvSpPr>
        <p:spPr>
          <a:xfrm>
            <a:off x="2046288" y="1774825"/>
            <a:ext cx="750887" cy="282575"/>
          </a:xfrm>
          <a:custGeom>
            <a:avLst/>
            <a:gdLst>
              <a:gd name="connsiteX0" fmla="*/ 751115 w 751115"/>
              <a:gd name="connsiteY0" fmla="*/ 283029 h 283029"/>
              <a:gd name="connsiteX1" fmla="*/ 511629 w 751115"/>
              <a:gd name="connsiteY1" fmla="*/ 43543 h 283029"/>
              <a:gd name="connsiteX2" fmla="*/ 315686 w 751115"/>
              <a:gd name="connsiteY2" fmla="*/ 0 h 283029"/>
              <a:gd name="connsiteX3" fmla="*/ 0 w 751115"/>
              <a:gd name="connsiteY3" fmla="*/ 76200 h 283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1115" h="283029">
                <a:moveTo>
                  <a:pt x="751115" y="283029"/>
                </a:moveTo>
                <a:lnTo>
                  <a:pt x="511629" y="43543"/>
                </a:lnTo>
                <a:lnTo>
                  <a:pt x="315686" y="0"/>
                </a:lnTo>
                <a:lnTo>
                  <a:pt x="0" y="76200"/>
                </a:lnTo>
              </a:path>
            </a:pathLst>
          </a:cu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32" name="Volný tvar 31">
            <a:extLst>
              <a:ext uri="{FF2B5EF4-FFF2-40B4-BE49-F238E27FC236}">
                <a16:creationId xmlns:a16="http://schemas.microsoft.com/office/drawing/2014/main" id="{B1743714-5F2A-D94D-A965-A904E7EA8ADA}"/>
              </a:ext>
            </a:extLst>
          </p:cNvPr>
          <p:cNvSpPr/>
          <p:nvPr/>
        </p:nvSpPr>
        <p:spPr>
          <a:xfrm>
            <a:off x="2166938" y="2046288"/>
            <a:ext cx="598487" cy="206375"/>
          </a:xfrm>
          <a:custGeom>
            <a:avLst/>
            <a:gdLst>
              <a:gd name="connsiteX0" fmla="*/ 598714 w 598714"/>
              <a:gd name="connsiteY0" fmla="*/ 32657 h 206829"/>
              <a:gd name="connsiteX1" fmla="*/ 478972 w 598714"/>
              <a:gd name="connsiteY1" fmla="*/ 0 h 206829"/>
              <a:gd name="connsiteX2" fmla="*/ 370114 w 598714"/>
              <a:gd name="connsiteY2" fmla="*/ 0 h 206829"/>
              <a:gd name="connsiteX3" fmla="*/ 250372 w 598714"/>
              <a:gd name="connsiteY3" fmla="*/ 32657 h 206829"/>
              <a:gd name="connsiteX4" fmla="*/ 130629 w 598714"/>
              <a:gd name="connsiteY4" fmla="*/ 87086 h 206829"/>
              <a:gd name="connsiteX5" fmla="*/ 54429 w 598714"/>
              <a:gd name="connsiteY5" fmla="*/ 141515 h 206829"/>
              <a:gd name="connsiteX6" fmla="*/ 0 w 598714"/>
              <a:gd name="connsiteY6" fmla="*/ 206829 h 206829"/>
              <a:gd name="connsiteX7" fmla="*/ 0 w 598714"/>
              <a:gd name="connsiteY7" fmla="*/ 206829 h 206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8714" h="206829">
                <a:moveTo>
                  <a:pt x="598714" y="32657"/>
                </a:moveTo>
                <a:lnTo>
                  <a:pt x="478972" y="0"/>
                </a:lnTo>
                <a:lnTo>
                  <a:pt x="370114" y="0"/>
                </a:lnTo>
                <a:lnTo>
                  <a:pt x="250372" y="32657"/>
                </a:lnTo>
                <a:lnTo>
                  <a:pt x="130629" y="87086"/>
                </a:lnTo>
                <a:lnTo>
                  <a:pt x="54429" y="141515"/>
                </a:lnTo>
                <a:lnTo>
                  <a:pt x="0" y="206829"/>
                </a:lnTo>
                <a:lnTo>
                  <a:pt x="0" y="206829"/>
                </a:lnTo>
              </a:path>
            </a:pathLst>
          </a:cu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33" name="Volný tvar 32">
            <a:extLst>
              <a:ext uri="{FF2B5EF4-FFF2-40B4-BE49-F238E27FC236}">
                <a16:creationId xmlns:a16="http://schemas.microsoft.com/office/drawing/2014/main" id="{C2C72080-F23A-344A-97DE-09684E03203F}"/>
              </a:ext>
            </a:extLst>
          </p:cNvPr>
          <p:cNvSpPr/>
          <p:nvPr/>
        </p:nvSpPr>
        <p:spPr>
          <a:xfrm>
            <a:off x="2057400" y="1839913"/>
            <a:ext cx="804863" cy="773112"/>
          </a:xfrm>
          <a:custGeom>
            <a:avLst/>
            <a:gdLst>
              <a:gd name="connsiteX0" fmla="*/ 0 w 805543"/>
              <a:gd name="connsiteY0" fmla="*/ 0 h 772885"/>
              <a:gd name="connsiteX1" fmla="*/ 195943 w 805543"/>
              <a:gd name="connsiteY1" fmla="*/ 174171 h 772885"/>
              <a:gd name="connsiteX2" fmla="*/ 391886 w 805543"/>
              <a:gd name="connsiteY2" fmla="*/ 283028 h 772885"/>
              <a:gd name="connsiteX3" fmla="*/ 544286 w 805543"/>
              <a:gd name="connsiteY3" fmla="*/ 457200 h 772885"/>
              <a:gd name="connsiteX4" fmla="*/ 696686 w 805543"/>
              <a:gd name="connsiteY4" fmla="*/ 566057 h 772885"/>
              <a:gd name="connsiteX5" fmla="*/ 805543 w 805543"/>
              <a:gd name="connsiteY5" fmla="*/ 772885 h 772885"/>
              <a:gd name="connsiteX6" fmla="*/ 805543 w 805543"/>
              <a:gd name="connsiteY6" fmla="*/ 772885 h 772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05543" h="772885">
                <a:moveTo>
                  <a:pt x="0" y="0"/>
                </a:moveTo>
                <a:lnTo>
                  <a:pt x="195943" y="174171"/>
                </a:lnTo>
                <a:lnTo>
                  <a:pt x="391886" y="283028"/>
                </a:lnTo>
                <a:lnTo>
                  <a:pt x="544286" y="457200"/>
                </a:lnTo>
                <a:lnTo>
                  <a:pt x="696686" y="566057"/>
                </a:lnTo>
                <a:lnTo>
                  <a:pt x="805543" y="772885"/>
                </a:lnTo>
                <a:lnTo>
                  <a:pt x="805543" y="772885"/>
                </a:lnTo>
              </a:path>
            </a:pathLst>
          </a:cu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4" name="Volný tvar 33">
            <a:extLst>
              <a:ext uri="{FF2B5EF4-FFF2-40B4-BE49-F238E27FC236}">
                <a16:creationId xmlns:a16="http://schemas.microsoft.com/office/drawing/2014/main" id="{1A868A07-C118-8642-8AEC-220750A0C78A}"/>
              </a:ext>
            </a:extLst>
          </p:cNvPr>
          <p:cNvSpPr/>
          <p:nvPr/>
        </p:nvSpPr>
        <p:spPr>
          <a:xfrm>
            <a:off x="2852738" y="2590800"/>
            <a:ext cx="1098550" cy="947738"/>
          </a:xfrm>
          <a:custGeom>
            <a:avLst/>
            <a:gdLst>
              <a:gd name="connsiteX0" fmla="*/ 0 w 1099457"/>
              <a:gd name="connsiteY0" fmla="*/ 0 h 947057"/>
              <a:gd name="connsiteX1" fmla="*/ 293914 w 1099457"/>
              <a:gd name="connsiteY1" fmla="*/ 370114 h 947057"/>
              <a:gd name="connsiteX2" fmla="*/ 478972 w 1099457"/>
              <a:gd name="connsiteY2" fmla="*/ 533400 h 947057"/>
              <a:gd name="connsiteX3" fmla="*/ 566057 w 1099457"/>
              <a:gd name="connsiteY3" fmla="*/ 587829 h 947057"/>
              <a:gd name="connsiteX4" fmla="*/ 685800 w 1099457"/>
              <a:gd name="connsiteY4" fmla="*/ 762000 h 947057"/>
              <a:gd name="connsiteX5" fmla="*/ 1099457 w 1099457"/>
              <a:gd name="connsiteY5" fmla="*/ 947057 h 947057"/>
              <a:gd name="connsiteX6" fmla="*/ 1099457 w 1099457"/>
              <a:gd name="connsiteY6" fmla="*/ 947057 h 947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99457" h="947057">
                <a:moveTo>
                  <a:pt x="0" y="0"/>
                </a:moveTo>
                <a:lnTo>
                  <a:pt x="293914" y="370114"/>
                </a:lnTo>
                <a:lnTo>
                  <a:pt x="478972" y="533400"/>
                </a:lnTo>
                <a:lnTo>
                  <a:pt x="566057" y="587829"/>
                </a:lnTo>
                <a:lnTo>
                  <a:pt x="685800" y="762000"/>
                </a:lnTo>
                <a:lnTo>
                  <a:pt x="1099457" y="947057"/>
                </a:lnTo>
                <a:lnTo>
                  <a:pt x="1099457" y="947057"/>
                </a:lnTo>
              </a:path>
            </a:pathLst>
          </a:cu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35" name="Volný tvar 34">
            <a:extLst>
              <a:ext uri="{FF2B5EF4-FFF2-40B4-BE49-F238E27FC236}">
                <a16:creationId xmlns:a16="http://schemas.microsoft.com/office/drawing/2014/main" id="{397E7B60-F46C-6E49-8262-5A8D45D44967}"/>
              </a:ext>
            </a:extLst>
          </p:cNvPr>
          <p:cNvSpPr/>
          <p:nvPr/>
        </p:nvSpPr>
        <p:spPr>
          <a:xfrm>
            <a:off x="3929063" y="3538538"/>
            <a:ext cx="555625" cy="1893887"/>
          </a:xfrm>
          <a:custGeom>
            <a:avLst/>
            <a:gdLst>
              <a:gd name="connsiteX0" fmla="*/ 0 w 555171"/>
              <a:gd name="connsiteY0" fmla="*/ 0 h 1894114"/>
              <a:gd name="connsiteX1" fmla="*/ 174171 w 555171"/>
              <a:gd name="connsiteY1" fmla="*/ 87086 h 1894114"/>
              <a:gd name="connsiteX2" fmla="*/ 293914 w 555171"/>
              <a:gd name="connsiteY2" fmla="*/ 185057 h 1894114"/>
              <a:gd name="connsiteX3" fmla="*/ 402771 w 555171"/>
              <a:gd name="connsiteY3" fmla="*/ 348343 h 1894114"/>
              <a:gd name="connsiteX4" fmla="*/ 391886 w 555171"/>
              <a:gd name="connsiteY4" fmla="*/ 511629 h 1894114"/>
              <a:gd name="connsiteX5" fmla="*/ 359228 w 555171"/>
              <a:gd name="connsiteY5" fmla="*/ 794657 h 1894114"/>
              <a:gd name="connsiteX6" fmla="*/ 359228 w 555171"/>
              <a:gd name="connsiteY6" fmla="*/ 794657 h 1894114"/>
              <a:gd name="connsiteX7" fmla="*/ 468086 w 555171"/>
              <a:gd name="connsiteY7" fmla="*/ 925286 h 1894114"/>
              <a:gd name="connsiteX8" fmla="*/ 555171 w 555171"/>
              <a:gd name="connsiteY8" fmla="*/ 1066800 h 1894114"/>
              <a:gd name="connsiteX9" fmla="*/ 544286 w 555171"/>
              <a:gd name="connsiteY9" fmla="*/ 1262743 h 1894114"/>
              <a:gd name="connsiteX10" fmla="*/ 478971 w 555171"/>
              <a:gd name="connsiteY10" fmla="*/ 1458686 h 1894114"/>
              <a:gd name="connsiteX11" fmla="*/ 283028 w 555171"/>
              <a:gd name="connsiteY11" fmla="*/ 1785257 h 1894114"/>
              <a:gd name="connsiteX12" fmla="*/ 195943 w 555171"/>
              <a:gd name="connsiteY12" fmla="*/ 1894114 h 1894114"/>
              <a:gd name="connsiteX13" fmla="*/ 195943 w 555171"/>
              <a:gd name="connsiteY13" fmla="*/ 1894114 h 1894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55171" h="1894114">
                <a:moveTo>
                  <a:pt x="0" y="0"/>
                </a:moveTo>
                <a:lnTo>
                  <a:pt x="174171" y="87086"/>
                </a:lnTo>
                <a:lnTo>
                  <a:pt x="293914" y="185057"/>
                </a:lnTo>
                <a:lnTo>
                  <a:pt x="402771" y="348343"/>
                </a:lnTo>
                <a:lnTo>
                  <a:pt x="391886" y="511629"/>
                </a:lnTo>
                <a:lnTo>
                  <a:pt x="359228" y="794657"/>
                </a:lnTo>
                <a:lnTo>
                  <a:pt x="359228" y="794657"/>
                </a:lnTo>
                <a:lnTo>
                  <a:pt x="468086" y="925286"/>
                </a:lnTo>
                <a:lnTo>
                  <a:pt x="555171" y="1066800"/>
                </a:lnTo>
                <a:lnTo>
                  <a:pt x="544286" y="1262743"/>
                </a:lnTo>
                <a:lnTo>
                  <a:pt x="478971" y="1458686"/>
                </a:lnTo>
                <a:lnTo>
                  <a:pt x="283028" y="1785257"/>
                </a:lnTo>
                <a:lnTo>
                  <a:pt x="195943" y="1894114"/>
                </a:lnTo>
                <a:lnTo>
                  <a:pt x="195943" y="1894114"/>
                </a:lnTo>
              </a:path>
            </a:pathLst>
          </a:cu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36" name="Volný tvar 35">
            <a:extLst>
              <a:ext uri="{FF2B5EF4-FFF2-40B4-BE49-F238E27FC236}">
                <a16:creationId xmlns:a16="http://schemas.microsoft.com/office/drawing/2014/main" id="{0670455A-1A93-794C-92BC-F545BA19FDDC}"/>
              </a:ext>
            </a:extLst>
          </p:cNvPr>
          <p:cNvSpPr/>
          <p:nvPr/>
        </p:nvSpPr>
        <p:spPr>
          <a:xfrm>
            <a:off x="4125913" y="4789488"/>
            <a:ext cx="195262" cy="620712"/>
          </a:xfrm>
          <a:custGeom>
            <a:avLst/>
            <a:gdLst>
              <a:gd name="connsiteX0" fmla="*/ 0 w 195943"/>
              <a:gd name="connsiteY0" fmla="*/ 620486 h 620486"/>
              <a:gd name="connsiteX1" fmla="*/ 97971 w 195943"/>
              <a:gd name="connsiteY1" fmla="*/ 391886 h 620486"/>
              <a:gd name="connsiteX2" fmla="*/ 195943 w 195943"/>
              <a:gd name="connsiteY2" fmla="*/ 250372 h 620486"/>
              <a:gd name="connsiteX3" fmla="*/ 195943 w 195943"/>
              <a:gd name="connsiteY3" fmla="*/ 0 h 620486"/>
              <a:gd name="connsiteX4" fmla="*/ 195943 w 195943"/>
              <a:gd name="connsiteY4" fmla="*/ 0 h 620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943" h="620486">
                <a:moveTo>
                  <a:pt x="0" y="620486"/>
                </a:moveTo>
                <a:lnTo>
                  <a:pt x="97971" y="391886"/>
                </a:lnTo>
                <a:lnTo>
                  <a:pt x="195943" y="250372"/>
                </a:lnTo>
                <a:lnTo>
                  <a:pt x="195943" y="0"/>
                </a:lnTo>
                <a:lnTo>
                  <a:pt x="195943" y="0"/>
                </a:lnTo>
              </a:path>
            </a:pathLst>
          </a:cu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37" name="Volný tvar 36">
            <a:extLst>
              <a:ext uri="{FF2B5EF4-FFF2-40B4-BE49-F238E27FC236}">
                <a16:creationId xmlns:a16="http://schemas.microsoft.com/office/drawing/2014/main" id="{1D6C33DC-0FA9-E347-A7D9-DDA24A2B85B3}"/>
              </a:ext>
            </a:extLst>
          </p:cNvPr>
          <p:cNvSpPr/>
          <p:nvPr/>
        </p:nvSpPr>
        <p:spPr>
          <a:xfrm>
            <a:off x="4213225" y="4103688"/>
            <a:ext cx="96838" cy="696912"/>
          </a:xfrm>
          <a:custGeom>
            <a:avLst/>
            <a:gdLst>
              <a:gd name="connsiteX0" fmla="*/ 97972 w 97972"/>
              <a:gd name="connsiteY0" fmla="*/ 696686 h 696686"/>
              <a:gd name="connsiteX1" fmla="*/ 21772 w 97972"/>
              <a:gd name="connsiteY1" fmla="*/ 435429 h 696686"/>
              <a:gd name="connsiteX2" fmla="*/ 54429 w 97972"/>
              <a:gd name="connsiteY2" fmla="*/ 228600 h 696686"/>
              <a:gd name="connsiteX3" fmla="*/ 0 w 97972"/>
              <a:gd name="connsiteY3" fmla="*/ 130629 h 696686"/>
              <a:gd name="connsiteX4" fmla="*/ 10886 w 97972"/>
              <a:gd name="connsiteY4" fmla="*/ 0 h 696686"/>
              <a:gd name="connsiteX5" fmla="*/ 10886 w 97972"/>
              <a:gd name="connsiteY5" fmla="*/ 0 h 696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972" h="696686">
                <a:moveTo>
                  <a:pt x="97972" y="696686"/>
                </a:moveTo>
                <a:lnTo>
                  <a:pt x="21772" y="435429"/>
                </a:lnTo>
                <a:lnTo>
                  <a:pt x="54429" y="228600"/>
                </a:lnTo>
                <a:lnTo>
                  <a:pt x="0" y="130629"/>
                </a:lnTo>
                <a:lnTo>
                  <a:pt x="10886" y="0"/>
                </a:lnTo>
                <a:lnTo>
                  <a:pt x="10886" y="0"/>
                </a:lnTo>
              </a:path>
            </a:pathLst>
          </a:cu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38" name="Volný tvar 37">
            <a:extLst>
              <a:ext uri="{FF2B5EF4-FFF2-40B4-BE49-F238E27FC236}">
                <a16:creationId xmlns:a16="http://schemas.microsoft.com/office/drawing/2014/main" id="{43531068-F561-AE43-BE62-DB171C474B3A}"/>
              </a:ext>
            </a:extLst>
          </p:cNvPr>
          <p:cNvSpPr/>
          <p:nvPr/>
        </p:nvSpPr>
        <p:spPr>
          <a:xfrm>
            <a:off x="4213225" y="3821113"/>
            <a:ext cx="892175" cy="293687"/>
          </a:xfrm>
          <a:custGeom>
            <a:avLst/>
            <a:gdLst>
              <a:gd name="connsiteX0" fmla="*/ 0 w 892629"/>
              <a:gd name="connsiteY0" fmla="*/ 293914 h 293914"/>
              <a:gd name="connsiteX1" fmla="*/ 54429 w 892629"/>
              <a:gd name="connsiteY1" fmla="*/ 185057 h 293914"/>
              <a:gd name="connsiteX2" fmla="*/ 163286 w 892629"/>
              <a:gd name="connsiteY2" fmla="*/ 43543 h 293914"/>
              <a:gd name="connsiteX3" fmla="*/ 359229 w 892629"/>
              <a:gd name="connsiteY3" fmla="*/ 0 h 293914"/>
              <a:gd name="connsiteX4" fmla="*/ 631372 w 892629"/>
              <a:gd name="connsiteY4" fmla="*/ 21771 h 293914"/>
              <a:gd name="connsiteX5" fmla="*/ 696686 w 892629"/>
              <a:gd name="connsiteY5" fmla="*/ 32657 h 293914"/>
              <a:gd name="connsiteX6" fmla="*/ 892629 w 892629"/>
              <a:gd name="connsiteY6" fmla="*/ 54428 h 293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2629" h="293914">
                <a:moveTo>
                  <a:pt x="0" y="293914"/>
                </a:moveTo>
                <a:lnTo>
                  <a:pt x="54429" y="185057"/>
                </a:lnTo>
                <a:lnTo>
                  <a:pt x="163286" y="43543"/>
                </a:lnTo>
                <a:lnTo>
                  <a:pt x="359229" y="0"/>
                </a:lnTo>
                <a:lnTo>
                  <a:pt x="631372" y="21771"/>
                </a:lnTo>
                <a:lnTo>
                  <a:pt x="696686" y="32657"/>
                </a:lnTo>
                <a:lnTo>
                  <a:pt x="892629" y="54428"/>
                </a:lnTo>
              </a:path>
            </a:pathLst>
          </a:cu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39" name="Vývojový diagram: spojka 38">
            <a:extLst>
              <a:ext uri="{FF2B5EF4-FFF2-40B4-BE49-F238E27FC236}">
                <a16:creationId xmlns:a16="http://schemas.microsoft.com/office/drawing/2014/main" id="{72C974A6-6E3E-544E-93F7-797D358F4BB4}"/>
              </a:ext>
            </a:extLst>
          </p:cNvPr>
          <p:cNvSpPr/>
          <p:nvPr/>
        </p:nvSpPr>
        <p:spPr>
          <a:xfrm>
            <a:off x="5072063" y="3857625"/>
            <a:ext cx="71437" cy="71438"/>
          </a:xfrm>
          <a:prstGeom prst="flowChartConnector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40" name="Vývojový diagram: spojka 39">
            <a:extLst>
              <a:ext uri="{FF2B5EF4-FFF2-40B4-BE49-F238E27FC236}">
                <a16:creationId xmlns:a16="http://schemas.microsoft.com/office/drawing/2014/main" id="{602B791A-F060-6643-85F5-8A35F38D1680}"/>
              </a:ext>
            </a:extLst>
          </p:cNvPr>
          <p:cNvSpPr/>
          <p:nvPr/>
        </p:nvSpPr>
        <p:spPr>
          <a:xfrm>
            <a:off x="2000250" y="1785938"/>
            <a:ext cx="71438" cy="71437"/>
          </a:xfrm>
          <a:prstGeom prst="flowChartConnector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cxnSp>
        <p:nvCxnSpPr>
          <p:cNvPr id="42" name="Přímá spojovací čára 41">
            <a:extLst>
              <a:ext uri="{FF2B5EF4-FFF2-40B4-BE49-F238E27FC236}">
                <a16:creationId xmlns:a16="http://schemas.microsoft.com/office/drawing/2014/main" id="{B4285383-D67D-2943-AD21-C71CFF439FF8}"/>
              </a:ext>
            </a:extLst>
          </p:cNvPr>
          <p:cNvCxnSpPr/>
          <p:nvPr/>
        </p:nvCxnSpPr>
        <p:spPr>
          <a:xfrm>
            <a:off x="6072188" y="5857875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Volný tvar 42">
            <a:extLst>
              <a:ext uri="{FF2B5EF4-FFF2-40B4-BE49-F238E27FC236}">
                <a16:creationId xmlns:a16="http://schemas.microsoft.com/office/drawing/2014/main" id="{4EDEA572-80B4-4746-B514-187E054ABD52}"/>
              </a:ext>
            </a:extLst>
          </p:cNvPr>
          <p:cNvSpPr/>
          <p:nvPr/>
        </p:nvSpPr>
        <p:spPr>
          <a:xfrm>
            <a:off x="4278313" y="4941888"/>
            <a:ext cx="195262" cy="33337"/>
          </a:xfrm>
          <a:custGeom>
            <a:avLst/>
            <a:gdLst>
              <a:gd name="connsiteX0" fmla="*/ 0 w 195943"/>
              <a:gd name="connsiteY0" fmla="*/ 0 h 32657"/>
              <a:gd name="connsiteX1" fmla="*/ 195943 w 195943"/>
              <a:gd name="connsiteY1" fmla="*/ 32657 h 32657"/>
              <a:gd name="connsiteX2" fmla="*/ 195943 w 195943"/>
              <a:gd name="connsiteY2" fmla="*/ 32657 h 32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5943" h="32657">
                <a:moveTo>
                  <a:pt x="0" y="0"/>
                </a:moveTo>
                <a:lnTo>
                  <a:pt x="195943" y="32657"/>
                </a:lnTo>
                <a:lnTo>
                  <a:pt x="195943" y="32657"/>
                </a:lnTo>
              </a:path>
            </a:pathLst>
          </a:custGeom>
          <a:ln w="38100">
            <a:solidFill>
              <a:schemeClr val="accent6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44" name="Vývojový diagram: spojka 43">
            <a:extLst>
              <a:ext uri="{FF2B5EF4-FFF2-40B4-BE49-F238E27FC236}">
                <a16:creationId xmlns:a16="http://schemas.microsoft.com/office/drawing/2014/main" id="{3E363185-BDB7-0740-8600-0428A1E6A7FC}"/>
              </a:ext>
            </a:extLst>
          </p:cNvPr>
          <p:cNvSpPr/>
          <p:nvPr/>
        </p:nvSpPr>
        <p:spPr>
          <a:xfrm>
            <a:off x="2152650" y="2214563"/>
            <a:ext cx="71438" cy="71437"/>
          </a:xfrm>
          <a:prstGeom prst="flowChartConnector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45" name="Rovnoramenný trojúhelník 44">
            <a:extLst>
              <a:ext uri="{FF2B5EF4-FFF2-40B4-BE49-F238E27FC236}">
                <a16:creationId xmlns:a16="http://schemas.microsoft.com/office/drawing/2014/main" id="{104007F1-8258-574E-A5D1-F1A3C793CC2C}"/>
              </a:ext>
            </a:extLst>
          </p:cNvPr>
          <p:cNvSpPr/>
          <p:nvPr/>
        </p:nvSpPr>
        <p:spPr>
          <a:xfrm>
            <a:off x="2143125" y="2286000"/>
            <a:ext cx="142875" cy="142875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46" name="Rovnoramenný trojúhelník 45">
            <a:extLst>
              <a:ext uri="{FF2B5EF4-FFF2-40B4-BE49-F238E27FC236}">
                <a16:creationId xmlns:a16="http://schemas.microsoft.com/office/drawing/2014/main" id="{AFC9031D-330C-6948-88E1-953A70C765B3}"/>
              </a:ext>
            </a:extLst>
          </p:cNvPr>
          <p:cNvSpPr/>
          <p:nvPr/>
        </p:nvSpPr>
        <p:spPr>
          <a:xfrm>
            <a:off x="5072063" y="3929063"/>
            <a:ext cx="142875" cy="285750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47" name="Rovnoramenný trojúhelník 46">
            <a:extLst>
              <a:ext uri="{FF2B5EF4-FFF2-40B4-BE49-F238E27FC236}">
                <a16:creationId xmlns:a16="http://schemas.microsoft.com/office/drawing/2014/main" id="{D00FCB92-376E-1E41-91CC-AA0C829F1A24}"/>
              </a:ext>
            </a:extLst>
          </p:cNvPr>
          <p:cNvSpPr/>
          <p:nvPr/>
        </p:nvSpPr>
        <p:spPr>
          <a:xfrm>
            <a:off x="4143375" y="3286125"/>
            <a:ext cx="142875" cy="142875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49" name="Volný tvar 48">
            <a:extLst>
              <a:ext uri="{FF2B5EF4-FFF2-40B4-BE49-F238E27FC236}">
                <a16:creationId xmlns:a16="http://schemas.microsoft.com/office/drawing/2014/main" id="{F7418D5B-18EC-8A47-B5F9-DB29BB15AE01}"/>
              </a:ext>
            </a:extLst>
          </p:cNvPr>
          <p:cNvSpPr/>
          <p:nvPr/>
        </p:nvSpPr>
        <p:spPr>
          <a:xfrm>
            <a:off x="10886" y="0"/>
            <a:ext cx="5225143" cy="2500306"/>
          </a:xfrm>
          <a:custGeom>
            <a:avLst/>
            <a:gdLst>
              <a:gd name="connsiteX0" fmla="*/ 685800 w 5225143"/>
              <a:gd name="connsiteY0" fmla="*/ 914400 h 2354651"/>
              <a:gd name="connsiteX1" fmla="*/ 740228 w 5225143"/>
              <a:gd name="connsiteY1" fmla="*/ 859971 h 2354651"/>
              <a:gd name="connsiteX2" fmla="*/ 762000 w 5225143"/>
              <a:gd name="connsiteY2" fmla="*/ 827314 h 2354651"/>
              <a:gd name="connsiteX3" fmla="*/ 827314 w 5225143"/>
              <a:gd name="connsiteY3" fmla="*/ 783771 h 2354651"/>
              <a:gd name="connsiteX4" fmla="*/ 859971 w 5225143"/>
              <a:gd name="connsiteY4" fmla="*/ 762000 h 2354651"/>
              <a:gd name="connsiteX5" fmla="*/ 925285 w 5225143"/>
              <a:gd name="connsiteY5" fmla="*/ 740229 h 2354651"/>
              <a:gd name="connsiteX6" fmla="*/ 979714 w 5225143"/>
              <a:gd name="connsiteY6" fmla="*/ 696686 h 2354651"/>
              <a:gd name="connsiteX7" fmla="*/ 1001485 w 5225143"/>
              <a:gd name="connsiteY7" fmla="*/ 674914 h 2354651"/>
              <a:gd name="connsiteX8" fmla="*/ 1077685 w 5225143"/>
              <a:gd name="connsiteY8" fmla="*/ 653143 h 2354651"/>
              <a:gd name="connsiteX9" fmla="*/ 1143000 w 5225143"/>
              <a:gd name="connsiteY9" fmla="*/ 631371 h 2354651"/>
              <a:gd name="connsiteX10" fmla="*/ 1240971 w 5225143"/>
              <a:gd name="connsiteY10" fmla="*/ 598714 h 2354651"/>
              <a:gd name="connsiteX11" fmla="*/ 1273628 w 5225143"/>
              <a:gd name="connsiteY11" fmla="*/ 587829 h 2354651"/>
              <a:gd name="connsiteX12" fmla="*/ 1328057 w 5225143"/>
              <a:gd name="connsiteY12" fmla="*/ 555171 h 2354651"/>
              <a:gd name="connsiteX13" fmla="*/ 1360714 w 5225143"/>
              <a:gd name="connsiteY13" fmla="*/ 522514 h 2354651"/>
              <a:gd name="connsiteX14" fmla="*/ 1426028 w 5225143"/>
              <a:gd name="connsiteY14" fmla="*/ 500743 h 2354651"/>
              <a:gd name="connsiteX15" fmla="*/ 1513114 w 5225143"/>
              <a:gd name="connsiteY15" fmla="*/ 457200 h 2354651"/>
              <a:gd name="connsiteX16" fmla="*/ 1545771 w 5225143"/>
              <a:gd name="connsiteY16" fmla="*/ 446314 h 2354651"/>
              <a:gd name="connsiteX17" fmla="*/ 1567543 w 5225143"/>
              <a:gd name="connsiteY17" fmla="*/ 424543 h 2354651"/>
              <a:gd name="connsiteX18" fmla="*/ 1621971 w 5225143"/>
              <a:gd name="connsiteY18" fmla="*/ 413657 h 2354651"/>
              <a:gd name="connsiteX19" fmla="*/ 1763485 w 5225143"/>
              <a:gd name="connsiteY19" fmla="*/ 402771 h 2354651"/>
              <a:gd name="connsiteX20" fmla="*/ 1839685 w 5225143"/>
              <a:gd name="connsiteY20" fmla="*/ 370114 h 2354651"/>
              <a:gd name="connsiteX21" fmla="*/ 1883228 w 5225143"/>
              <a:gd name="connsiteY21" fmla="*/ 348343 h 2354651"/>
              <a:gd name="connsiteX22" fmla="*/ 1937657 w 5225143"/>
              <a:gd name="connsiteY22" fmla="*/ 337457 h 2354651"/>
              <a:gd name="connsiteX23" fmla="*/ 2405743 w 5225143"/>
              <a:gd name="connsiteY23" fmla="*/ 326571 h 2354651"/>
              <a:gd name="connsiteX24" fmla="*/ 2460171 w 5225143"/>
              <a:gd name="connsiteY24" fmla="*/ 304800 h 2354651"/>
              <a:gd name="connsiteX25" fmla="*/ 2808514 w 5225143"/>
              <a:gd name="connsiteY25" fmla="*/ 304800 h 2354651"/>
              <a:gd name="connsiteX26" fmla="*/ 2873828 w 5225143"/>
              <a:gd name="connsiteY26" fmla="*/ 315686 h 2354651"/>
              <a:gd name="connsiteX27" fmla="*/ 2939143 w 5225143"/>
              <a:gd name="connsiteY27" fmla="*/ 359229 h 2354651"/>
              <a:gd name="connsiteX28" fmla="*/ 2982685 w 5225143"/>
              <a:gd name="connsiteY28" fmla="*/ 370114 h 2354651"/>
              <a:gd name="connsiteX29" fmla="*/ 3037114 w 5225143"/>
              <a:gd name="connsiteY29" fmla="*/ 413657 h 2354651"/>
              <a:gd name="connsiteX30" fmla="*/ 3113314 w 5225143"/>
              <a:gd name="connsiteY30" fmla="*/ 478971 h 2354651"/>
              <a:gd name="connsiteX31" fmla="*/ 3243943 w 5225143"/>
              <a:gd name="connsiteY31" fmla="*/ 500743 h 2354651"/>
              <a:gd name="connsiteX32" fmla="*/ 3320143 w 5225143"/>
              <a:gd name="connsiteY32" fmla="*/ 522514 h 2354651"/>
              <a:gd name="connsiteX33" fmla="*/ 3341914 w 5225143"/>
              <a:gd name="connsiteY33" fmla="*/ 544286 h 2354651"/>
              <a:gd name="connsiteX34" fmla="*/ 3374571 w 5225143"/>
              <a:gd name="connsiteY34" fmla="*/ 566057 h 2354651"/>
              <a:gd name="connsiteX35" fmla="*/ 3461657 w 5225143"/>
              <a:gd name="connsiteY35" fmla="*/ 642257 h 2354651"/>
              <a:gd name="connsiteX36" fmla="*/ 3548743 w 5225143"/>
              <a:gd name="connsiteY36" fmla="*/ 718457 h 2354651"/>
              <a:gd name="connsiteX37" fmla="*/ 3603171 w 5225143"/>
              <a:gd name="connsiteY37" fmla="*/ 762000 h 2354651"/>
              <a:gd name="connsiteX38" fmla="*/ 3624943 w 5225143"/>
              <a:gd name="connsiteY38" fmla="*/ 794657 h 2354651"/>
              <a:gd name="connsiteX39" fmla="*/ 3635828 w 5225143"/>
              <a:gd name="connsiteY39" fmla="*/ 827314 h 2354651"/>
              <a:gd name="connsiteX40" fmla="*/ 3657600 w 5225143"/>
              <a:gd name="connsiteY40" fmla="*/ 849086 h 2354651"/>
              <a:gd name="connsiteX41" fmla="*/ 3690257 w 5225143"/>
              <a:gd name="connsiteY41" fmla="*/ 914400 h 2354651"/>
              <a:gd name="connsiteX42" fmla="*/ 3701143 w 5225143"/>
              <a:gd name="connsiteY42" fmla="*/ 979714 h 2354651"/>
              <a:gd name="connsiteX43" fmla="*/ 3712028 w 5225143"/>
              <a:gd name="connsiteY43" fmla="*/ 1023257 h 2354651"/>
              <a:gd name="connsiteX44" fmla="*/ 3722914 w 5225143"/>
              <a:gd name="connsiteY44" fmla="*/ 1077686 h 2354651"/>
              <a:gd name="connsiteX45" fmla="*/ 3733800 w 5225143"/>
              <a:gd name="connsiteY45" fmla="*/ 1110343 h 2354651"/>
              <a:gd name="connsiteX46" fmla="*/ 3755571 w 5225143"/>
              <a:gd name="connsiteY46" fmla="*/ 1197429 h 2354651"/>
              <a:gd name="connsiteX47" fmla="*/ 3777343 w 5225143"/>
              <a:gd name="connsiteY47" fmla="*/ 1219200 h 2354651"/>
              <a:gd name="connsiteX48" fmla="*/ 3799114 w 5225143"/>
              <a:gd name="connsiteY48" fmla="*/ 1251857 h 2354651"/>
              <a:gd name="connsiteX49" fmla="*/ 3831771 w 5225143"/>
              <a:gd name="connsiteY49" fmla="*/ 1306286 h 2354651"/>
              <a:gd name="connsiteX50" fmla="*/ 3886200 w 5225143"/>
              <a:gd name="connsiteY50" fmla="*/ 1404257 h 2354651"/>
              <a:gd name="connsiteX51" fmla="*/ 3951514 w 5225143"/>
              <a:gd name="connsiteY51" fmla="*/ 1469571 h 2354651"/>
              <a:gd name="connsiteX52" fmla="*/ 3973285 w 5225143"/>
              <a:gd name="connsiteY52" fmla="*/ 1545771 h 2354651"/>
              <a:gd name="connsiteX53" fmla="*/ 4027714 w 5225143"/>
              <a:gd name="connsiteY53" fmla="*/ 1600200 h 2354651"/>
              <a:gd name="connsiteX54" fmla="*/ 4060371 w 5225143"/>
              <a:gd name="connsiteY54" fmla="*/ 1632857 h 2354651"/>
              <a:gd name="connsiteX55" fmla="*/ 4082143 w 5225143"/>
              <a:gd name="connsiteY55" fmla="*/ 1665514 h 2354651"/>
              <a:gd name="connsiteX56" fmla="*/ 4147457 w 5225143"/>
              <a:gd name="connsiteY56" fmla="*/ 1687286 h 2354651"/>
              <a:gd name="connsiteX57" fmla="*/ 4212771 w 5225143"/>
              <a:gd name="connsiteY57" fmla="*/ 1719943 h 2354651"/>
              <a:gd name="connsiteX58" fmla="*/ 4245428 w 5225143"/>
              <a:gd name="connsiteY58" fmla="*/ 1861457 h 2354651"/>
              <a:gd name="connsiteX59" fmla="*/ 4256314 w 5225143"/>
              <a:gd name="connsiteY59" fmla="*/ 1894114 h 2354651"/>
              <a:gd name="connsiteX60" fmla="*/ 4288971 w 5225143"/>
              <a:gd name="connsiteY60" fmla="*/ 1905000 h 2354651"/>
              <a:gd name="connsiteX61" fmla="*/ 4310743 w 5225143"/>
              <a:gd name="connsiteY61" fmla="*/ 1926771 h 2354651"/>
              <a:gd name="connsiteX62" fmla="*/ 4365171 w 5225143"/>
              <a:gd name="connsiteY62" fmla="*/ 1937657 h 2354651"/>
              <a:gd name="connsiteX63" fmla="*/ 4397828 w 5225143"/>
              <a:gd name="connsiteY63" fmla="*/ 1948543 h 2354651"/>
              <a:gd name="connsiteX64" fmla="*/ 4452257 w 5225143"/>
              <a:gd name="connsiteY64" fmla="*/ 1981200 h 2354651"/>
              <a:gd name="connsiteX65" fmla="*/ 4484914 w 5225143"/>
              <a:gd name="connsiteY65" fmla="*/ 2002971 h 2354651"/>
              <a:gd name="connsiteX66" fmla="*/ 4506685 w 5225143"/>
              <a:gd name="connsiteY66" fmla="*/ 2024743 h 2354651"/>
              <a:gd name="connsiteX67" fmla="*/ 4593771 w 5225143"/>
              <a:gd name="connsiteY67" fmla="*/ 2068286 h 2354651"/>
              <a:gd name="connsiteX68" fmla="*/ 4648200 w 5225143"/>
              <a:gd name="connsiteY68" fmla="*/ 2122714 h 2354651"/>
              <a:gd name="connsiteX69" fmla="*/ 4691743 w 5225143"/>
              <a:gd name="connsiteY69" fmla="*/ 2133600 h 2354651"/>
              <a:gd name="connsiteX70" fmla="*/ 4757057 w 5225143"/>
              <a:gd name="connsiteY70" fmla="*/ 2155371 h 2354651"/>
              <a:gd name="connsiteX71" fmla="*/ 4778828 w 5225143"/>
              <a:gd name="connsiteY71" fmla="*/ 2177143 h 2354651"/>
              <a:gd name="connsiteX72" fmla="*/ 4789714 w 5225143"/>
              <a:gd name="connsiteY72" fmla="*/ 2209800 h 2354651"/>
              <a:gd name="connsiteX73" fmla="*/ 4876800 w 5225143"/>
              <a:gd name="connsiteY73" fmla="*/ 2242457 h 2354651"/>
              <a:gd name="connsiteX74" fmla="*/ 4920343 w 5225143"/>
              <a:gd name="connsiteY74" fmla="*/ 2253343 h 2354651"/>
              <a:gd name="connsiteX75" fmla="*/ 4953000 w 5225143"/>
              <a:gd name="connsiteY75" fmla="*/ 2286000 h 2354651"/>
              <a:gd name="connsiteX76" fmla="*/ 5007428 w 5225143"/>
              <a:gd name="connsiteY76" fmla="*/ 2329543 h 2354651"/>
              <a:gd name="connsiteX77" fmla="*/ 5029200 w 5225143"/>
              <a:gd name="connsiteY77" fmla="*/ 2307771 h 2354651"/>
              <a:gd name="connsiteX78" fmla="*/ 5061857 w 5225143"/>
              <a:gd name="connsiteY78" fmla="*/ 2329543 h 2354651"/>
              <a:gd name="connsiteX79" fmla="*/ 5094514 w 5225143"/>
              <a:gd name="connsiteY79" fmla="*/ 2340429 h 2354651"/>
              <a:gd name="connsiteX80" fmla="*/ 5225143 w 5225143"/>
              <a:gd name="connsiteY80" fmla="*/ 2307771 h 2354651"/>
              <a:gd name="connsiteX81" fmla="*/ 5214257 w 5225143"/>
              <a:gd name="connsiteY81" fmla="*/ 2242457 h 2354651"/>
              <a:gd name="connsiteX82" fmla="*/ 5192485 w 5225143"/>
              <a:gd name="connsiteY82" fmla="*/ 2220686 h 2354651"/>
              <a:gd name="connsiteX83" fmla="*/ 5170714 w 5225143"/>
              <a:gd name="connsiteY83" fmla="*/ 2155371 h 2354651"/>
              <a:gd name="connsiteX84" fmla="*/ 5159828 w 5225143"/>
              <a:gd name="connsiteY84" fmla="*/ 2122714 h 2354651"/>
              <a:gd name="connsiteX85" fmla="*/ 5116285 w 5225143"/>
              <a:gd name="connsiteY85" fmla="*/ 2068286 h 2354651"/>
              <a:gd name="connsiteX86" fmla="*/ 5105400 w 5225143"/>
              <a:gd name="connsiteY86" fmla="*/ 2035629 h 2354651"/>
              <a:gd name="connsiteX87" fmla="*/ 5018314 w 5225143"/>
              <a:gd name="connsiteY87" fmla="*/ 1959429 h 2354651"/>
              <a:gd name="connsiteX88" fmla="*/ 4985657 w 5225143"/>
              <a:gd name="connsiteY88" fmla="*/ 1948543 h 2354651"/>
              <a:gd name="connsiteX89" fmla="*/ 5007428 w 5225143"/>
              <a:gd name="connsiteY89" fmla="*/ 1861457 h 2354651"/>
              <a:gd name="connsiteX90" fmla="*/ 5029200 w 5225143"/>
              <a:gd name="connsiteY90" fmla="*/ 1839686 h 2354651"/>
              <a:gd name="connsiteX91" fmla="*/ 5029200 w 5225143"/>
              <a:gd name="connsiteY91" fmla="*/ 1513114 h 2354651"/>
              <a:gd name="connsiteX92" fmla="*/ 5007428 w 5225143"/>
              <a:gd name="connsiteY92" fmla="*/ 1480457 h 2354651"/>
              <a:gd name="connsiteX93" fmla="*/ 4996543 w 5225143"/>
              <a:gd name="connsiteY93" fmla="*/ 1447800 h 2354651"/>
              <a:gd name="connsiteX94" fmla="*/ 4985657 w 5225143"/>
              <a:gd name="connsiteY94" fmla="*/ 1404257 h 2354651"/>
              <a:gd name="connsiteX95" fmla="*/ 4963885 w 5225143"/>
              <a:gd name="connsiteY95" fmla="*/ 1382486 h 2354651"/>
              <a:gd name="connsiteX96" fmla="*/ 4920343 w 5225143"/>
              <a:gd name="connsiteY96" fmla="*/ 1328057 h 2354651"/>
              <a:gd name="connsiteX97" fmla="*/ 4855028 w 5225143"/>
              <a:gd name="connsiteY97" fmla="*/ 1306286 h 2354651"/>
              <a:gd name="connsiteX98" fmla="*/ 4767943 w 5225143"/>
              <a:gd name="connsiteY98" fmla="*/ 1262743 h 2354651"/>
              <a:gd name="connsiteX99" fmla="*/ 4767943 w 5225143"/>
              <a:gd name="connsiteY99" fmla="*/ 1262743 h 2354651"/>
              <a:gd name="connsiteX100" fmla="*/ 4702628 w 5225143"/>
              <a:gd name="connsiteY100" fmla="*/ 1219200 h 2354651"/>
              <a:gd name="connsiteX101" fmla="*/ 4659085 w 5225143"/>
              <a:gd name="connsiteY101" fmla="*/ 1153886 h 2354651"/>
              <a:gd name="connsiteX102" fmla="*/ 4637314 w 5225143"/>
              <a:gd name="connsiteY102" fmla="*/ 1088571 h 2354651"/>
              <a:gd name="connsiteX103" fmla="*/ 4582885 w 5225143"/>
              <a:gd name="connsiteY103" fmla="*/ 1034143 h 2354651"/>
              <a:gd name="connsiteX104" fmla="*/ 4539343 w 5225143"/>
              <a:gd name="connsiteY104" fmla="*/ 968829 h 2354651"/>
              <a:gd name="connsiteX105" fmla="*/ 4528457 w 5225143"/>
              <a:gd name="connsiteY105" fmla="*/ 914400 h 2354651"/>
              <a:gd name="connsiteX106" fmla="*/ 4495800 w 5225143"/>
              <a:gd name="connsiteY106" fmla="*/ 859971 h 2354651"/>
              <a:gd name="connsiteX107" fmla="*/ 4463143 w 5225143"/>
              <a:gd name="connsiteY107" fmla="*/ 849086 h 2354651"/>
              <a:gd name="connsiteX108" fmla="*/ 4397828 w 5225143"/>
              <a:gd name="connsiteY108" fmla="*/ 794657 h 2354651"/>
              <a:gd name="connsiteX109" fmla="*/ 4354285 w 5225143"/>
              <a:gd name="connsiteY109" fmla="*/ 762000 h 2354651"/>
              <a:gd name="connsiteX110" fmla="*/ 4299857 w 5225143"/>
              <a:gd name="connsiteY110" fmla="*/ 707571 h 2354651"/>
              <a:gd name="connsiteX111" fmla="*/ 4256314 w 5225143"/>
              <a:gd name="connsiteY111" fmla="*/ 642257 h 2354651"/>
              <a:gd name="connsiteX112" fmla="*/ 4212771 w 5225143"/>
              <a:gd name="connsiteY112" fmla="*/ 587829 h 2354651"/>
              <a:gd name="connsiteX113" fmla="*/ 4169228 w 5225143"/>
              <a:gd name="connsiteY113" fmla="*/ 511629 h 2354651"/>
              <a:gd name="connsiteX114" fmla="*/ 4125685 w 5225143"/>
              <a:gd name="connsiteY114" fmla="*/ 457200 h 2354651"/>
              <a:gd name="connsiteX115" fmla="*/ 4093028 w 5225143"/>
              <a:gd name="connsiteY115" fmla="*/ 391886 h 2354651"/>
              <a:gd name="connsiteX116" fmla="*/ 4060371 w 5225143"/>
              <a:gd name="connsiteY116" fmla="*/ 337457 h 2354651"/>
              <a:gd name="connsiteX117" fmla="*/ 4027714 w 5225143"/>
              <a:gd name="connsiteY117" fmla="*/ 217714 h 2354651"/>
              <a:gd name="connsiteX118" fmla="*/ 4016828 w 5225143"/>
              <a:gd name="connsiteY118" fmla="*/ 152400 h 2354651"/>
              <a:gd name="connsiteX119" fmla="*/ 3951514 w 5225143"/>
              <a:gd name="connsiteY119" fmla="*/ 141514 h 2354651"/>
              <a:gd name="connsiteX120" fmla="*/ 3918857 w 5225143"/>
              <a:gd name="connsiteY120" fmla="*/ 119743 h 2354651"/>
              <a:gd name="connsiteX121" fmla="*/ 3951514 w 5225143"/>
              <a:gd name="connsiteY121" fmla="*/ 250371 h 2354651"/>
              <a:gd name="connsiteX122" fmla="*/ 3864428 w 5225143"/>
              <a:gd name="connsiteY122" fmla="*/ 261257 h 2354651"/>
              <a:gd name="connsiteX123" fmla="*/ 3777343 w 5225143"/>
              <a:gd name="connsiteY123" fmla="*/ 272143 h 2354651"/>
              <a:gd name="connsiteX124" fmla="*/ 3614057 w 5225143"/>
              <a:gd name="connsiteY124" fmla="*/ 261257 h 2354651"/>
              <a:gd name="connsiteX125" fmla="*/ 3592285 w 5225143"/>
              <a:gd name="connsiteY125" fmla="*/ 239486 h 2354651"/>
              <a:gd name="connsiteX126" fmla="*/ 3570514 w 5225143"/>
              <a:gd name="connsiteY126" fmla="*/ 206829 h 2354651"/>
              <a:gd name="connsiteX127" fmla="*/ 3559628 w 5225143"/>
              <a:gd name="connsiteY127" fmla="*/ 174171 h 2354651"/>
              <a:gd name="connsiteX128" fmla="*/ 3516085 w 5225143"/>
              <a:gd name="connsiteY128" fmla="*/ 141514 h 2354651"/>
              <a:gd name="connsiteX129" fmla="*/ 3494314 w 5225143"/>
              <a:gd name="connsiteY129" fmla="*/ 108857 h 2354651"/>
              <a:gd name="connsiteX130" fmla="*/ 3461657 w 5225143"/>
              <a:gd name="connsiteY130" fmla="*/ 76200 h 2354651"/>
              <a:gd name="connsiteX131" fmla="*/ 3450771 w 5225143"/>
              <a:gd name="connsiteY131" fmla="*/ 43543 h 2354651"/>
              <a:gd name="connsiteX132" fmla="*/ 3418114 w 5225143"/>
              <a:gd name="connsiteY132" fmla="*/ 10886 h 2354651"/>
              <a:gd name="connsiteX133" fmla="*/ 10885 w 5225143"/>
              <a:gd name="connsiteY133" fmla="*/ 0 h 2354651"/>
              <a:gd name="connsiteX134" fmla="*/ 0 w 5225143"/>
              <a:gd name="connsiteY134" fmla="*/ 1001486 h 2354651"/>
              <a:gd name="connsiteX135" fmla="*/ 511628 w 5225143"/>
              <a:gd name="connsiteY135" fmla="*/ 783771 h 2354651"/>
              <a:gd name="connsiteX136" fmla="*/ 696685 w 5225143"/>
              <a:gd name="connsiteY136" fmla="*/ 859971 h 2354651"/>
              <a:gd name="connsiteX137" fmla="*/ 685800 w 5225143"/>
              <a:gd name="connsiteY137" fmla="*/ 914400 h 2354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</a:cxnLst>
            <a:rect l="l" t="t" r="r" b="b"/>
            <a:pathLst>
              <a:path w="5225143" h="2354651">
                <a:moveTo>
                  <a:pt x="685800" y="914400"/>
                </a:moveTo>
                <a:cubicBezTo>
                  <a:pt x="743853" y="827319"/>
                  <a:pt x="667660" y="932539"/>
                  <a:pt x="740228" y="859971"/>
                </a:cubicBezTo>
                <a:cubicBezTo>
                  <a:pt x="749479" y="850720"/>
                  <a:pt x="752154" y="835929"/>
                  <a:pt x="762000" y="827314"/>
                </a:cubicBezTo>
                <a:cubicBezTo>
                  <a:pt x="781692" y="810084"/>
                  <a:pt x="805543" y="798285"/>
                  <a:pt x="827314" y="783771"/>
                </a:cubicBezTo>
                <a:cubicBezTo>
                  <a:pt x="838200" y="776514"/>
                  <a:pt x="847559" y="766137"/>
                  <a:pt x="859971" y="762000"/>
                </a:cubicBezTo>
                <a:lnTo>
                  <a:pt x="925285" y="740229"/>
                </a:lnTo>
                <a:cubicBezTo>
                  <a:pt x="977858" y="687656"/>
                  <a:pt x="911047" y="751620"/>
                  <a:pt x="979714" y="696686"/>
                </a:cubicBezTo>
                <a:cubicBezTo>
                  <a:pt x="987728" y="690275"/>
                  <a:pt x="992684" y="680194"/>
                  <a:pt x="1001485" y="674914"/>
                </a:cubicBezTo>
                <a:cubicBezTo>
                  <a:pt x="1013674" y="667601"/>
                  <a:pt x="1068203" y="655988"/>
                  <a:pt x="1077685" y="653143"/>
                </a:cubicBezTo>
                <a:cubicBezTo>
                  <a:pt x="1099666" y="646548"/>
                  <a:pt x="1121228" y="638628"/>
                  <a:pt x="1143000" y="631371"/>
                </a:cubicBezTo>
                <a:lnTo>
                  <a:pt x="1240971" y="598714"/>
                </a:lnTo>
                <a:lnTo>
                  <a:pt x="1273628" y="587829"/>
                </a:lnTo>
                <a:cubicBezTo>
                  <a:pt x="1341433" y="520024"/>
                  <a:pt x="1243270" y="611696"/>
                  <a:pt x="1328057" y="555171"/>
                </a:cubicBezTo>
                <a:cubicBezTo>
                  <a:pt x="1340866" y="546632"/>
                  <a:pt x="1347257" y="529990"/>
                  <a:pt x="1360714" y="522514"/>
                </a:cubicBezTo>
                <a:cubicBezTo>
                  <a:pt x="1380775" y="511369"/>
                  <a:pt x="1426028" y="500743"/>
                  <a:pt x="1426028" y="500743"/>
                </a:cubicBezTo>
                <a:cubicBezTo>
                  <a:pt x="1464028" y="462743"/>
                  <a:pt x="1438063" y="482217"/>
                  <a:pt x="1513114" y="457200"/>
                </a:cubicBezTo>
                <a:lnTo>
                  <a:pt x="1545771" y="446314"/>
                </a:lnTo>
                <a:cubicBezTo>
                  <a:pt x="1553028" y="439057"/>
                  <a:pt x="1558110" y="428586"/>
                  <a:pt x="1567543" y="424543"/>
                </a:cubicBezTo>
                <a:cubicBezTo>
                  <a:pt x="1584549" y="417255"/>
                  <a:pt x="1603582" y="415700"/>
                  <a:pt x="1621971" y="413657"/>
                </a:cubicBezTo>
                <a:cubicBezTo>
                  <a:pt x="1668992" y="408432"/>
                  <a:pt x="1716314" y="406400"/>
                  <a:pt x="1763485" y="402771"/>
                </a:cubicBezTo>
                <a:cubicBezTo>
                  <a:pt x="1829668" y="358651"/>
                  <a:pt x="1759349" y="400240"/>
                  <a:pt x="1839685" y="370114"/>
                </a:cubicBezTo>
                <a:cubicBezTo>
                  <a:pt x="1854879" y="364416"/>
                  <a:pt x="1867833" y="353475"/>
                  <a:pt x="1883228" y="348343"/>
                </a:cubicBezTo>
                <a:cubicBezTo>
                  <a:pt x="1900781" y="342492"/>
                  <a:pt x="1919171" y="338227"/>
                  <a:pt x="1937657" y="337457"/>
                </a:cubicBezTo>
                <a:cubicBezTo>
                  <a:pt x="2093593" y="330960"/>
                  <a:pt x="2249714" y="330200"/>
                  <a:pt x="2405743" y="326571"/>
                </a:cubicBezTo>
                <a:cubicBezTo>
                  <a:pt x="2423886" y="319314"/>
                  <a:pt x="2441634" y="310979"/>
                  <a:pt x="2460171" y="304800"/>
                </a:cubicBezTo>
                <a:cubicBezTo>
                  <a:pt x="2570242" y="268110"/>
                  <a:pt x="2706899" y="301171"/>
                  <a:pt x="2808514" y="304800"/>
                </a:cubicBezTo>
                <a:cubicBezTo>
                  <a:pt x="2830285" y="308429"/>
                  <a:pt x="2853454" y="307197"/>
                  <a:pt x="2873828" y="315686"/>
                </a:cubicBezTo>
                <a:cubicBezTo>
                  <a:pt x="2897981" y="325750"/>
                  <a:pt x="2913758" y="352883"/>
                  <a:pt x="2939143" y="359229"/>
                </a:cubicBezTo>
                <a:lnTo>
                  <a:pt x="2982685" y="370114"/>
                </a:lnTo>
                <a:cubicBezTo>
                  <a:pt x="3035738" y="449691"/>
                  <a:pt x="2970193" y="365856"/>
                  <a:pt x="3037114" y="413657"/>
                </a:cubicBezTo>
                <a:cubicBezTo>
                  <a:pt x="3077676" y="442630"/>
                  <a:pt x="3071374" y="460997"/>
                  <a:pt x="3113314" y="478971"/>
                </a:cubicBezTo>
                <a:cubicBezTo>
                  <a:pt x="3142931" y="491664"/>
                  <a:pt x="3224738" y="498342"/>
                  <a:pt x="3243943" y="500743"/>
                </a:cubicBezTo>
                <a:cubicBezTo>
                  <a:pt x="3252070" y="502775"/>
                  <a:pt x="3308993" y="515824"/>
                  <a:pt x="3320143" y="522514"/>
                </a:cubicBezTo>
                <a:cubicBezTo>
                  <a:pt x="3328944" y="527794"/>
                  <a:pt x="3333900" y="537875"/>
                  <a:pt x="3341914" y="544286"/>
                </a:cubicBezTo>
                <a:cubicBezTo>
                  <a:pt x="3352130" y="552459"/>
                  <a:pt x="3364725" y="557442"/>
                  <a:pt x="3374571" y="566057"/>
                </a:cubicBezTo>
                <a:cubicBezTo>
                  <a:pt x="3476459" y="655208"/>
                  <a:pt x="3388169" y="593266"/>
                  <a:pt x="3461657" y="642257"/>
                </a:cubicBezTo>
                <a:cubicBezTo>
                  <a:pt x="3523347" y="734794"/>
                  <a:pt x="3421732" y="591440"/>
                  <a:pt x="3548743" y="718457"/>
                </a:cubicBezTo>
                <a:cubicBezTo>
                  <a:pt x="3579765" y="749480"/>
                  <a:pt x="3561974" y="734536"/>
                  <a:pt x="3603171" y="762000"/>
                </a:cubicBezTo>
                <a:cubicBezTo>
                  <a:pt x="3610428" y="772886"/>
                  <a:pt x="3619092" y="782955"/>
                  <a:pt x="3624943" y="794657"/>
                </a:cubicBezTo>
                <a:cubicBezTo>
                  <a:pt x="3630075" y="804920"/>
                  <a:pt x="3629925" y="817475"/>
                  <a:pt x="3635828" y="827314"/>
                </a:cubicBezTo>
                <a:cubicBezTo>
                  <a:pt x="3641108" y="836115"/>
                  <a:pt x="3651189" y="841072"/>
                  <a:pt x="3657600" y="849086"/>
                </a:cubicBezTo>
                <a:cubicBezTo>
                  <a:pt x="3675665" y="871668"/>
                  <a:pt x="3684066" y="886542"/>
                  <a:pt x="3690257" y="914400"/>
                </a:cubicBezTo>
                <a:cubicBezTo>
                  <a:pt x="3695045" y="935946"/>
                  <a:pt x="3696814" y="958071"/>
                  <a:pt x="3701143" y="979714"/>
                </a:cubicBezTo>
                <a:cubicBezTo>
                  <a:pt x="3704077" y="994384"/>
                  <a:pt x="3708783" y="1008652"/>
                  <a:pt x="3712028" y="1023257"/>
                </a:cubicBezTo>
                <a:cubicBezTo>
                  <a:pt x="3716042" y="1041319"/>
                  <a:pt x="3718426" y="1059736"/>
                  <a:pt x="3722914" y="1077686"/>
                </a:cubicBezTo>
                <a:cubicBezTo>
                  <a:pt x="3725697" y="1088818"/>
                  <a:pt x="3731017" y="1099211"/>
                  <a:pt x="3733800" y="1110343"/>
                </a:cubicBezTo>
                <a:cubicBezTo>
                  <a:pt x="3737145" y="1123724"/>
                  <a:pt x="3744906" y="1179654"/>
                  <a:pt x="3755571" y="1197429"/>
                </a:cubicBezTo>
                <a:cubicBezTo>
                  <a:pt x="3760851" y="1206230"/>
                  <a:pt x="3770932" y="1211186"/>
                  <a:pt x="3777343" y="1219200"/>
                </a:cubicBezTo>
                <a:cubicBezTo>
                  <a:pt x="3785516" y="1229416"/>
                  <a:pt x="3793263" y="1240155"/>
                  <a:pt x="3799114" y="1251857"/>
                </a:cubicBezTo>
                <a:cubicBezTo>
                  <a:pt x="3827377" y="1308382"/>
                  <a:pt x="3789247" y="1263760"/>
                  <a:pt x="3831771" y="1306286"/>
                </a:cubicBezTo>
                <a:cubicBezTo>
                  <a:pt x="3843115" y="1340317"/>
                  <a:pt x="3854116" y="1382867"/>
                  <a:pt x="3886200" y="1404257"/>
                </a:cubicBezTo>
                <a:cubicBezTo>
                  <a:pt x="3933952" y="1436093"/>
                  <a:pt x="3911007" y="1415563"/>
                  <a:pt x="3951514" y="1469571"/>
                </a:cubicBezTo>
                <a:cubicBezTo>
                  <a:pt x="3952456" y="1473338"/>
                  <a:pt x="3967430" y="1537965"/>
                  <a:pt x="3973285" y="1545771"/>
                </a:cubicBezTo>
                <a:cubicBezTo>
                  <a:pt x="3988680" y="1566298"/>
                  <a:pt x="4009571" y="1582057"/>
                  <a:pt x="4027714" y="1600200"/>
                </a:cubicBezTo>
                <a:cubicBezTo>
                  <a:pt x="4038600" y="1611086"/>
                  <a:pt x="4051831" y="1620048"/>
                  <a:pt x="4060371" y="1632857"/>
                </a:cubicBezTo>
                <a:cubicBezTo>
                  <a:pt x="4067628" y="1643743"/>
                  <a:pt x="4071049" y="1658580"/>
                  <a:pt x="4082143" y="1665514"/>
                </a:cubicBezTo>
                <a:cubicBezTo>
                  <a:pt x="4101604" y="1677677"/>
                  <a:pt x="4128362" y="1674556"/>
                  <a:pt x="4147457" y="1687286"/>
                </a:cubicBezTo>
                <a:cubicBezTo>
                  <a:pt x="4189661" y="1715422"/>
                  <a:pt x="4167703" y="1704920"/>
                  <a:pt x="4212771" y="1719943"/>
                </a:cubicBezTo>
                <a:cubicBezTo>
                  <a:pt x="4239084" y="1798878"/>
                  <a:pt x="4209395" y="1705316"/>
                  <a:pt x="4245428" y="1861457"/>
                </a:cubicBezTo>
                <a:cubicBezTo>
                  <a:pt x="4248008" y="1872638"/>
                  <a:pt x="4248200" y="1886000"/>
                  <a:pt x="4256314" y="1894114"/>
                </a:cubicBezTo>
                <a:cubicBezTo>
                  <a:pt x="4264428" y="1902228"/>
                  <a:pt x="4278085" y="1901371"/>
                  <a:pt x="4288971" y="1905000"/>
                </a:cubicBezTo>
                <a:cubicBezTo>
                  <a:pt x="4296228" y="1912257"/>
                  <a:pt x="4301310" y="1922728"/>
                  <a:pt x="4310743" y="1926771"/>
                </a:cubicBezTo>
                <a:cubicBezTo>
                  <a:pt x="4327749" y="1934059"/>
                  <a:pt x="4347221" y="1933169"/>
                  <a:pt x="4365171" y="1937657"/>
                </a:cubicBezTo>
                <a:cubicBezTo>
                  <a:pt x="4376303" y="1940440"/>
                  <a:pt x="4386942" y="1944914"/>
                  <a:pt x="4397828" y="1948543"/>
                </a:cubicBezTo>
                <a:cubicBezTo>
                  <a:pt x="4440354" y="1991067"/>
                  <a:pt x="4395732" y="1952937"/>
                  <a:pt x="4452257" y="1981200"/>
                </a:cubicBezTo>
                <a:cubicBezTo>
                  <a:pt x="4463959" y="1987051"/>
                  <a:pt x="4474698" y="1994798"/>
                  <a:pt x="4484914" y="2002971"/>
                </a:cubicBezTo>
                <a:cubicBezTo>
                  <a:pt x="4492928" y="2009382"/>
                  <a:pt x="4497884" y="2019463"/>
                  <a:pt x="4506685" y="2024743"/>
                </a:cubicBezTo>
                <a:cubicBezTo>
                  <a:pt x="4594874" y="2077657"/>
                  <a:pt x="4464123" y="1964568"/>
                  <a:pt x="4593771" y="2068286"/>
                </a:cubicBezTo>
                <a:cubicBezTo>
                  <a:pt x="4613806" y="2084314"/>
                  <a:pt x="4623308" y="2116491"/>
                  <a:pt x="4648200" y="2122714"/>
                </a:cubicBezTo>
                <a:cubicBezTo>
                  <a:pt x="4662714" y="2126343"/>
                  <a:pt x="4677413" y="2129301"/>
                  <a:pt x="4691743" y="2133600"/>
                </a:cubicBezTo>
                <a:cubicBezTo>
                  <a:pt x="4713724" y="2140194"/>
                  <a:pt x="4757057" y="2155371"/>
                  <a:pt x="4757057" y="2155371"/>
                </a:cubicBezTo>
                <a:cubicBezTo>
                  <a:pt x="4764314" y="2162628"/>
                  <a:pt x="4773548" y="2168342"/>
                  <a:pt x="4778828" y="2177143"/>
                </a:cubicBezTo>
                <a:cubicBezTo>
                  <a:pt x="4784732" y="2186982"/>
                  <a:pt x="4782546" y="2200840"/>
                  <a:pt x="4789714" y="2209800"/>
                </a:cubicBezTo>
                <a:cubicBezTo>
                  <a:pt x="4811521" y="2237059"/>
                  <a:pt x="4846658" y="2235759"/>
                  <a:pt x="4876800" y="2242457"/>
                </a:cubicBezTo>
                <a:cubicBezTo>
                  <a:pt x="4891405" y="2245703"/>
                  <a:pt x="4905829" y="2249714"/>
                  <a:pt x="4920343" y="2253343"/>
                </a:cubicBezTo>
                <a:cubicBezTo>
                  <a:pt x="4931229" y="2264229"/>
                  <a:pt x="4941173" y="2276145"/>
                  <a:pt x="4953000" y="2286000"/>
                </a:cubicBezTo>
                <a:cubicBezTo>
                  <a:pt x="5035382" y="2354651"/>
                  <a:pt x="4944098" y="2266210"/>
                  <a:pt x="5007428" y="2329543"/>
                </a:cubicBezTo>
                <a:cubicBezTo>
                  <a:pt x="5014685" y="2322286"/>
                  <a:pt x="5018937" y="2307771"/>
                  <a:pt x="5029200" y="2307771"/>
                </a:cubicBezTo>
                <a:cubicBezTo>
                  <a:pt x="5042283" y="2307771"/>
                  <a:pt x="5050155" y="2323692"/>
                  <a:pt x="5061857" y="2329543"/>
                </a:cubicBezTo>
                <a:cubicBezTo>
                  <a:pt x="5072120" y="2334675"/>
                  <a:pt x="5083628" y="2336800"/>
                  <a:pt x="5094514" y="2340429"/>
                </a:cubicBezTo>
                <a:cubicBezTo>
                  <a:pt x="5180767" y="2311677"/>
                  <a:pt x="5137191" y="2322430"/>
                  <a:pt x="5225143" y="2307771"/>
                </a:cubicBezTo>
                <a:cubicBezTo>
                  <a:pt x="5221514" y="2286000"/>
                  <a:pt x="5222007" y="2263123"/>
                  <a:pt x="5214257" y="2242457"/>
                </a:cubicBezTo>
                <a:cubicBezTo>
                  <a:pt x="5210653" y="2232847"/>
                  <a:pt x="5197075" y="2229866"/>
                  <a:pt x="5192485" y="2220686"/>
                </a:cubicBezTo>
                <a:cubicBezTo>
                  <a:pt x="5182222" y="2200160"/>
                  <a:pt x="5177971" y="2177143"/>
                  <a:pt x="5170714" y="2155371"/>
                </a:cubicBezTo>
                <a:cubicBezTo>
                  <a:pt x="5167085" y="2144485"/>
                  <a:pt x="5166193" y="2132261"/>
                  <a:pt x="5159828" y="2122714"/>
                </a:cubicBezTo>
                <a:cubicBezTo>
                  <a:pt x="5132364" y="2081517"/>
                  <a:pt x="5147308" y="2099308"/>
                  <a:pt x="5116285" y="2068286"/>
                </a:cubicBezTo>
                <a:cubicBezTo>
                  <a:pt x="5112657" y="2057400"/>
                  <a:pt x="5112285" y="2044809"/>
                  <a:pt x="5105400" y="2035629"/>
                </a:cubicBezTo>
                <a:cubicBezTo>
                  <a:pt x="5088374" y="2012928"/>
                  <a:pt x="5048531" y="1974538"/>
                  <a:pt x="5018314" y="1959429"/>
                </a:cubicBezTo>
                <a:cubicBezTo>
                  <a:pt x="5008051" y="1954297"/>
                  <a:pt x="4996543" y="1952172"/>
                  <a:pt x="4985657" y="1948543"/>
                </a:cubicBezTo>
                <a:cubicBezTo>
                  <a:pt x="4987997" y="1936842"/>
                  <a:pt x="4997388" y="1878191"/>
                  <a:pt x="5007428" y="1861457"/>
                </a:cubicBezTo>
                <a:cubicBezTo>
                  <a:pt x="5012708" y="1852656"/>
                  <a:pt x="5021943" y="1846943"/>
                  <a:pt x="5029200" y="1839686"/>
                </a:cubicBezTo>
                <a:cubicBezTo>
                  <a:pt x="5037493" y="1715283"/>
                  <a:pt x="5049934" y="1637517"/>
                  <a:pt x="5029200" y="1513114"/>
                </a:cubicBezTo>
                <a:cubicBezTo>
                  <a:pt x="5027049" y="1500209"/>
                  <a:pt x="5014685" y="1491343"/>
                  <a:pt x="5007428" y="1480457"/>
                </a:cubicBezTo>
                <a:cubicBezTo>
                  <a:pt x="5003800" y="1469571"/>
                  <a:pt x="4999695" y="1458833"/>
                  <a:pt x="4996543" y="1447800"/>
                </a:cubicBezTo>
                <a:cubicBezTo>
                  <a:pt x="4992433" y="1433415"/>
                  <a:pt x="4992348" y="1417638"/>
                  <a:pt x="4985657" y="1404257"/>
                </a:cubicBezTo>
                <a:cubicBezTo>
                  <a:pt x="4981067" y="1395077"/>
                  <a:pt x="4971142" y="1389743"/>
                  <a:pt x="4963885" y="1382486"/>
                </a:cubicBezTo>
                <a:cubicBezTo>
                  <a:pt x="4952082" y="1347074"/>
                  <a:pt x="4958877" y="1345183"/>
                  <a:pt x="4920343" y="1328057"/>
                </a:cubicBezTo>
                <a:cubicBezTo>
                  <a:pt x="4899372" y="1318736"/>
                  <a:pt x="4855028" y="1306286"/>
                  <a:pt x="4855028" y="1306286"/>
                </a:cubicBezTo>
                <a:cubicBezTo>
                  <a:pt x="4817030" y="1268286"/>
                  <a:pt x="4842994" y="1287759"/>
                  <a:pt x="4767943" y="1262743"/>
                </a:cubicBezTo>
                <a:lnTo>
                  <a:pt x="4767943" y="1262743"/>
                </a:lnTo>
                <a:lnTo>
                  <a:pt x="4702628" y="1219200"/>
                </a:lnTo>
                <a:cubicBezTo>
                  <a:pt x="4688114" y="1197429"/>
                  <a:pt x="4667359" y="1178709"/>
                  <a:pt x="4659085" y="1153886"/>
                </a:cubicBezTo>
                <a:cubicBezTo>
                  <a:pt x="4651828" y="1132114"/>
                  <a:pt x="4653542" y="1104798"/>
                  <a:pt x="4637314" y="1088571"/>
                </a:cubicBezTo>
                <a:cubicBezTo>
                  <a:pt x="4619171" y="1070428"/>
                  <a:pt x="4597117" y="1055492"/>
                  <a:pt x="4582885" y="1034143"/>
                </a:cubicBezTo>
                <a:lnTo>
                  <a:pt x="4539343" y="968829"/>
                </a:lnTo>
                <a:cubicBezTo>
                  <a:pt x="4535714" y="950686"/>
                  <a:pt x="4532945" y="932350"/>
                  <a:pt x="4528457" y="914400"/>
                </a:cubicBezTo>
                <a:cubicBezTo>
                  <a:pt x="4522413" y="890225"/>
                  <a:pt x="4518451" y="873561"/>
                  <a:pt x="4495800" y="859971"/>
                </a:cubicBezTo>
                <a:cubicBezTo>
                  <a:pt x="4485961" y="854067"/>
                  <a:pt x="4474029" y="852714"/>
                  <a:pt x="4463143" y="849086"/>
                </a:cubicBezTo>
                <a:cubicBezTo>
                  <a:pt x="4390962" y="800966"/>
                  <a:pt x="4471169" y="857520"/>
                  <a:pt x="4397828" y="794657"/>
                </a:cubicBezTo>
                <a:cubicBezTo>
                  <a:pt x="4384053" y="782850"/>
                  <a:pt x="4367845" y="774054"/>
                  <a:pt x="4354285" y="762000"/>
                </a:cubicBezTo>
                <a:cubicBezTo>
                  <a:pt x="4335108" y="744954"/>
                  <a:pt x="4299857" y="707571"/>
                  <a:pt x="4299857" y="707571"/>
                </a:cubicBezTo>
                <a:cubicBezTo>
                  <a:pt x="4280726" y="650179"/>
                  <a:pt x="4301615" y="696619"/>
                  <a:pt x="4256314" y="642257"/>
                </a:cubicBezTo>
                <a:cubicBezTo>
                  <a:pt x="4187663" y="559875"/>
                  <a:pt x="4276104" y="651159"/>
                  <a:pt x="4212771" y="587829"/>
                </a:cubicBezTo>
                <a:cubicBezTo>
                  <a:pt x="4195105" y="534832"/>
                  <a:pt x="4210418" y="569296"/>
                  <a:pt x="4169228" y="511629"/>
                </a:cubicBezTo>
                <a:cubicBezTo>
                  <a:pt x="4134896" y="463563"/>
                  <a:pt x="4162097" y="493610"/>
                  <a:pt x="4125685" y="457200"/>
                </a:cubicBezTo>
                <a:cubicBezTo>
                  <a:pt x="4098325" y="375116"/>
                  <a:pt x="4135232" y="476294"/>
                  <a:pt x="4093028" y="391886"/>
                </a:cubicBezTo>
                <a:cubicBezTo>
                  <a:pt x="4064765" y="335359"/>
                  <a:pt x="4102898" y="379984"/>
                  <a:pt x="4060371" y="337457"/>
                </a:cubicBezTo>
                <a:cubicBezTo>
                  <a:pt x="4046299" y="295243"/>
                  <a:pt x="4035900" y="266831"/>
                  <a:pt x="4027714" y="217714"/>
                </a:cubicBezTo>
                <a:cubicBezTo>
                  <a:pt x="4024085" y="195943"/>
                  <a:pt x="4032435" y="168007"/>
                  <a:pt x="4016828" y="152400"/>
                </a:cubicBezTo>
                <a:cubicBezTo>
                  <a:pt x="4001221" y="136793"/>
                  <a:pt x="3973285" y="145143"/>
                  <a:pt x="3951514" y="141514"/>
                </a:cubicBezTo>
                <a:cubicBezTo>
                  <a:pt x="3940628" y="134257"/>
                  <a:pt x="3923716" y="107596"/>
                  <a:pt x="3918857" y="119743"/>
                </a:cubicBezTo>
                <a:cubicBezTo>
                  <a:pt x="3906573" y="150453"/>
                  <a:pt x="3939964" y="221495"/>
                  <a:pt x="3951514" y="250371"/>
                </a:cubicBezTo>
                <a:cubicBezTo>
                  <a:pt x="3889195" y="291918"/>
                  <a:pt x="3951863" y="261257"/>
                  <a:pt x="3864428" y="261257"/>
                </a:cubicBezTo>
                <a:cubicBezTo>
                  <a:pt x="3835174" y="261257"/>
                  <a:pt x="3806371" y="268514"/>
                  <a:pt x="3777343" y="272143"/>
                </a:cubicBezTo>
                <a:cubicBezTo>
                  <a:pt x="3722914" y="268514"/>
                  <a:pt x="3667776" y="270737"/>
                  <a:pt x="3614057" y="261257"/>
                </a:cubicBezTo>
                <a:cubicBezTo>
                  <a:pt x="3603950" y="259473"/>
                  <a:pt x="3598696" y="247500"/>
                  <a:pt x="3592285" y="239486"/>
                </a:cubicBezTo>
                <a:cubicBezTo>
                  <a:pt x="3584112" y="229270"/>
                  <a:pt x="3576365" y="218531"/>
                  <a:pt x="3570514" y="206829"/>
                </a:cubicBezTo>
                <a:cubicBezTo>
                  <a:pt x="3565382" y="196566"/>
                  <a:pt x="3566974" y="182986"/>
                  <a:pt x="3559628" y="174171"/>
                </a:cubicBezTo>
                <a:cubicBezTo>
                  <a:pt x="3548013" y="160233"/>
                  <a:pt x="3530599" y="152400"/>
                  <a:pt x="3516085" y="141514"/>
                </a:cubicBezTo>
                <a:cubicBezTo>
                  <a:pt x="3508828" y="130628"/>
                  <a:pt x="3502689" y="118908"/>
                  <a:pt x="3494314" y="108857"/>
                </a:cubicBezTo>
                <a:cubicBezTo>
                  <a:pt x="3484459" y="97030"/>
                  <a:pt x="3470196" y="89009"/>
                  <a:pt x="3461657" y="76200"/>
                </a:cubicBezTo>
                <a:cubicBezTo>
                  <a:pt x="3455292" y="66653"/>
                  <a:pt x="3456675" y="53382"/>
                  <a:pt x="3450771" y="43543"/>
                </a:cubicBezTo>
                <a:cubicBezTo>
                  <a:pt x="3450766" y="43534"/>
                  <a:pt x="3423561" y="16332"/>
                  <a:pt x="3418114" y="10886"/>
                </a:cubicBezTo>
                <a:lnTo>
                  <a:pt x="10885" y="0"/>
                </a:lnTo>
                <a:lnTo>
                  <a:pt x="0" y="1001486"/>
                </a:lnTo>
                <a:lnTo>
                  <a:pt x="511628" y="783771"/>
                </a:lnTo>
                <a:lnTo>
                  <a:pt x="696685" y="859971"/>
                </a:lnTo>
                <a:lnTo>
                  <a:pt x="685800" y="914400"/>
                </a:ln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75000"/>
                  <a:shade val="30000"/>
                  <a:satMod val="115000"/>
                </a:schemeClr>
              </a:gs>
              <a:gs pos="5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3363" name="TextovéPole 49">
            <a:extLst>
              <a:ext uri="{FF2B5EF4-FFF2-40B4-BE49-F238E27FC236}">
                <a16:creationId xmlns:a16="http://schemas.microsoft.com/office/drawing/2014/main" id="{3FEDD7AD-2FC3-0D4A-BC13-40A463A64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7438" y="3143250"/>
            <a:ext cx="9286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>
                <a:latin typeface="Calibri" panose="020F0502020204030204" pitchFamily="34" charset="0"/>
              </a:rPr>
              <a:t>ŘÍM</a:t>
            </a:r>
          </a:p>
        </p:txBody>
      </p:sp>
      <p:sp>
        <p:nvSpPr>
          <p:cNvPr id="13364" name="TextovéPole 50">
            <a:extLst>
              <a:ext uri="{FF2B5EF4-FFF2-40B4-BE49-F238E27FC236}">
                <a16:creationId xmlns:a16="http://schemas.microsoft.com/office/drawing/2014/main" id="{DE380316-C7DB-2245-A831-31EAEC1037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4688" y="3429000"/>
            <a:ext cx="8572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200">
                <a:latin typeface="Calibri" panose="020F0502020204030204" pitchFamily="34" charset="0"/>
              </a:rPr>
              <a:t>CAPUA</a:t>
            </a:r>
          </a:p>
        </p:txBody>
      </p:sp>
      <p:sp>
        <p:nvSpPr>
          <p:cNvPr id="13365" name="TextovéPole 51">
            <a:extLst>
              <a:ext uri="{FF2B5EF4-FFF2-40B4-BE49-F238E27FC236}">
                <a16:creationId xmlns:a16="http://schemas.microsoft.com/office/drawing/2014/main" id="{209B3122-4D00-D642-95EA-90C7E7B42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375" y="1581150"/>
            <a:ext cx="8572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200">
                <a:latin typeface="Calibri" panose="020F0502020204030204" pitchFamily="34" charset="0"/>
              </a:rPr>
              <a:t>MUTINA</a:t>
            </a:r>
          </a:p>
        </p:txBody>
      </p:sp>
      <p:sp>
        <p:nvSpPr>
          <p:cNvPr id="13366" name="TextovéPole 52">
            <a:extLst>
              <a:ext uri="{FF2B5EF4-FFF2-40B4-BE49-F238E27FC236}">
                <a16:creationId xmlns:a16="http://schemas.microsoft.com/office/drawing/2014/main" id="{6C07A126-737D-B543-AF51-D94BC6E04A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75" y="2143125"/>
            <a:ext cx="9286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200">
                <a:latin typeface="Calibri" panose="020F0502020204030204" pitchFamily="34" charset="0"/>
              </a:rPr>
              <a:t>FLORENCIE</a:t>
            </a:r>
          </a:p>
        </p:txBody>
      </p:sp>
      <p:sp>
        <p:nvSpPr>
          <p:cNvPr id="13367" name="TextovéPole 53">
            <a:extLst>
              <a:ext uri="{FF2B5EF4-FFF2-40B4-BE49-F238E27FC236}">
                <a16:creationId xmlns:a16="http://schemas.microsoft.com/office/drawing/2014/main" id="{ED99697D-1DEA-154F-AFDA-19EEE8D8AC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7688" y="3571875"/>
            <a:ext cx="12144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200">
                <a:latin typeface="Calibri" panose="020F0502020204030204" pitchFamily="34" charset="0"/>
              </a:rPr>
              <a:t>BRUNDISIUM</a:t>
            </a:r>
          </a:p>
        </p:txBody>
      </p:sp>
      <p:pic>
        <p:nvPicPr>
          <p:cNvPr id="13368" name="Picture 5" descr="http://www.madlantern.com/art/clips/disaters/volcano.gif">
            <a:extLst>
              <a:ext uri="{FF2B5EF4-FFF2-40B4-BE49-F238E27FC236}">
                <a16:creationId xmlns:a16="http://schemas.microsoft.com/office/drawing/2014/main" id="{F3890681-C976-0E4F-B40C-D7B68E170E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29000" y="3648075"/>
            <a:ext cx="285750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69" name="TextovéPole 56">
            <a:extLst>
              <a:ext uri="{FF2B5EF4-FFF2-40B4-BE49-F238E27FC236}">
                <a16:creationId xmlns:a16="http://schemas.microsoft.com/office/drawing/2014/main" id="{C7E2543D-9AD8-8549-A6AF-9DC34105A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" y="3857625"/>
            <a:ext cx="121443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900">
                <a:latin typeface="Calibri" panose="020F0502020204030204" pitchFamily="34" charset="0"/>
              </a:rPr>
              <a:t>VESUV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C5E1833F-8466-4348-A6DE-FA8E90CB0A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43313" y="3929063"/>
            <a:ext cx="214312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Picture 6">
            <a:extLst>
              <a:ext uri="{FF2B5EF4-FFF2-40B4-BE49-F238E27FC236}">
                <a16:creationId xmlns:a16="http://schemas.microsoft.com/office/drawing/2014/main" id="{733AF9B4-C0D6-A743-B121-D692A276C4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85938" y="1714500"/>
            <a:ext cx="214312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72" name="Picture 6">
            <a:extLst>
              <a:ext uri="{FF2B5EF4-FFF2-40B4-BE49-F238E27FC236}">
                <a16:creationId xmlns:a16="http://schemas.microsoft.com/office/drawing/2014/main" id="{57086AD4-8D51-A441-A775-1583EABD8D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biLevel thresh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57750" y="3857625"/>
            <a:ext cx="23495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Picture 6">
            <a:extLst>
              <a:ext uri="{FF2B5EF4-FFF2-40B4-BE49-F238E27FC236}">
                <a16:creationId xmlns:a16="http://schemas.microsoft.com/office/drawing/2014/main" id="{C3649F3E-4F06-7244-9566-426B0F45CE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biLevel thresh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65613" y="3143250"/>
            <a:ext cx="23495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6">
            <a:extLst>
              <a:ext uri="{FF2B5EF4-FFF2-40B4-BE49-F238E27FC236}">
                <a16:creationId xmlns:a16="http://schemas.microsoft.com/office/drawing/2014/main" id="{6B61FDBC-BE05-794F-BDA1-774BC025E4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biLevel thresh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65363" y="2214563"/>
            <a:ext cx="234950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8" name="Přímá spojovací čára 67">
            <a:extLst>
              <a:ext uri="{FF2B5EF4-FFF2-40B4-BE49-F238E27FC236}">
                <a16:creationId xmlns:a16="http://schemas.microsoft.com/office/drawing/2014/main" id="{5542DD9B-BAF3-B24D-B536-28B30335E875}"/>
              </a:ext>
            </a:extLst>
          </p:cNvPr>
          <p:cNvCxnSpPr/>
          <p:nvPr/>
        </p:nvCxnSpPr>
        <p:spPr>
          <a:xfrm>
            <a:off x="5572125" y="569913"/>
            <a:ext cx="785813" cy="1587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76" name="TextovéPole 69">
            <a:extLst>
              <a:ext uri="{FF2B5EF4-FFF2-40B4-BE49-F238E27FC236}">
                <a16:creationId xmlns:a16="http://schemas.microsoft.com/office/drawing/2014/main" id="{CD932FD4-D584-3F4C-9F30-5BF3EF243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75" y="357188"/>
            <a:ext cx="2143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Calibri" panose="020F0502020204030204" pitchFamily="34" charset="0"/>
              </a:rPr>
              <a:t>CRASSŮV PŘÍKOP</a:t>
            </a:r>
          </a:p>
        </p:txBody>
      </p:sp>
      <p:sp>
        <p:nvSpPr>
          <p:cNvPr id="71" name="Rovnoramenný trojúhelník 70">
            <a:extLst>
              <a:ext uri="{FF2B5EF4-FFF2-40B4-BE49-F238E27FC236}">
                <a16:creationId xmlns:a16="http://schemas.microsoft.com/office/drawing/2014/main" id="{B598AA54-853D-4D46-96B6-269AB1E8F71B}"/>
              </a:ext>
            </a:extLst>
          </p:cNvPr>
          <p:cNvSpPr/>
          <p:nvPr/>
        </p:nvSpPr>
        <p:spPr>
          <a:xfrm>
            <a:off x="5715000" y="857250"/>
            <a:ext cx="142875" cy="142875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3378" name="TextovéPole 71">
            <a:extLst>
              <a:ext uri="{FF2B5EF4-FFF2-40B4-BE49-F238E27FC236}">
                <a16:creationId xmlns:a16="http://schemas.microsoft.com/office/drawing/2014/main" id="{B2072155-1569-F749-8E2A-6D632D4E4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3625" y="714375"/>
            <a:ext cx="27860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Calibri" panose="020F0502020204030204" pitchFamily="34" charset="0"/>
              </a:rPr>
              <a:t>ZNIČENÍ ODTRŽENÝCH SKUPIN</a:t>
            </a:r>
          </a:p>
        </p:txBody>
      </p:sp>
      <p:sp>
        <p:nvSpPr>
          <p:cNvPr id="73" name="Rovnoramenný trojúhelník 72">
            <a:extLst>
              <a:ext uri="{FF2B5EF4-FFF2-40B4-BE49-F238E27FC236}">
                <a16:creationId xmlns:a16="http://schemas.microsoft.com/office/drawing/2014/main" id="{616A7D55-A582-C548-9D95-399F790ED53D}"/>
              </a:ext>
            </a:extLst>
          </p:cNvPr>
          <p:cNvSpPr/>
          <p:nvPr/>
        </p:nvSpPr>
        <p:spPr>
          <a:xfrm>
            <a:off x="5715000" y="1714500"/>
            <a:ext cx="142875" cy="285750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3380" name="TextovéPole 73">
            <a:extLst>
              <a:ext uri="{FF2B5EF4-FFF2-40B4-BE49-F238E27FC236}">
                <a16:creationId xmlns:a16="http://schemas.microsoft.com/office/drawing/2014/main" id="{F96BECCD-CE4F-2A4E-863F-4D96580E7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2188" y="1643063"/>
            <a:ext cx="25003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Calibri" panose="020F0502020204030204" pitchFamily="34" charset="0"/>
              </a:rPr>
              <a:t>PORÁŽKA OTROKŮ,</a:t>
            </a:r>
          </a:p>
          <a:p>
            <a:pPr eaLnBrk="1" hangingPunct="1"/>
            <a:r>
              <a:rPr lang="cs-CZ" altLang="cs-CZ">
                <a:latin typeface="Calibri" panose="020F0502020204030204" pitchFamily="34" charset="0"/>
              </a:rPr>
              <a:t>SPARTAKOVA SMRT</a:t>
            </a:r>
          </a:p>
        </p:txBody>
      </p:sp>
      <p:pic>
        <p:nvPicPr>
          <p:cNvPr id="13381" name="Picture 6">
            <a:extLst>
              <a:ext uri="{FF2B5EF4-FFF2-40B4-BE49-F238E27FC236}">
                <a16:creationId xmlns:a16="http://schemas.microsoft.com/office/drawing/2014/main" id="{3E0203C0-82A8-6340-AE86-B788A0E22D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72125" y="2428875"/>
            <a:ext cx="4286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82" name="TextovéPole 75">
            <a:extLst>
              <a:ext uri="{FF2B5EF4-FFF2-40B4-BE49-F238E27FC236}">
                <a16:creationId xmlns:a16="http://schemas.microsoft.com/office/drawing/2014/main" id="{3632DA62-0394-7547-9D0E-186E50801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2188" y="2500313"/>
            <a:ext cx="2143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Calibri" panose="020F0502020204030204" pitchFamily="34" charset="0"/>
              </a:rPr>
              <a:t>VÍTĚZSTVÍ OTROKŮ</a:t>
            </a:r>
          </a:p>
        </p:txBody>
      </p:sp>
      <p:pic>
        <p:nvPicPr>
          <p:cNvPr id="13383" name="Picture 6">
            <a:extLst>
              <a:ext uri="{FF2B5EF4-FFF2-40B4-BE49-F238E27FC236}">
                <a16:creationId xmlns:a16="http://schemas.microsoft.com/office/drawing/2014/main" id="{083EFB21-9DC3-D946-AC85-2B934C52E5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biLevel thresh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43563" y="3071813"/>
            <a:ext cx="376237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84" name="TextovéPole 77">
            <a:extLst>
              <a:ext uri="{FF2B5EF4-FFF2-40B4-BE49-F238E27FC236}">
                <a16:creationId xmlns:a16="http://schemas.microsoft.com/office/drawing/2014/main" id="{E037A466-0E07-3F42-BF91-D5D1A4296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2188" y="3201988"/>
            <a:ext cx="2143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Calibri" panose="020F0502020204030204" pitchFamily="34" charset="0"/>
              </a:rPr>
              <a:t>VÍTĚZSTVÍ ŘÍMANŮ</a:t>
            </a:r>
          </a:p>
        </p:txBody>
      </p:sp>
      <p:sp>
        <p:nvSpPr>
          <p:cNvPr id="13385" name="TextovéPole 79">
            <a:extLst>
              <a:ext uri="{FF2B5EF4-FFF2-40B4-BE49-F238E27FC236}">
                <a16:creationId xmlns:a16="http://schemas.microsoft.com/office/drawing/2014/main" id="{B05A47C0-FCD3-2441-82A3-D84D6E0CE8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9313" y="5500688"/>
            <a:ext cx="25003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>
                <a:latin typeface="Calibri" panose="020F0502020204030204" pitchFamily="34" charset="0"/>
              </a:rPr>
              <a:t>Najdi v učebnici stejnou mapu a zapiš do této mapky letopočty bitev Spartakova povstání</a:t>
            </a:r>
          </a:p>
        </p:txBody>
      </p:sp>
      <p:sp>
        <p:nvSpPr>
          <p:cNvPr id="81" name="TextovéPole 80">
            <a:extLst>
              <a:ext uri="{FF2B5EF4-FFF2-40B4-BE49-F238E27FC236}">
                <a16:creationId xmlns:a16="http://schemas.microsoft.com/office/drawing/2014/main" id="{2AEEFBD6-7CC6-EB4A-B20C-0F1DADE0F503}"/>
              </a:ext>
            </a:extLst>
          </p:cNvPr>
          <p:cNvSpPr txBox="1"/>
          <p:nvPr/>
        </p:nvSpPr>
        <p:spPr>
          <a:xfrm rot="1491458">
            <a:off x="786082" y="5794854"/>
            <a:ext cx="3643338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+mn-lt"/>
              </a:rPr>
              <a:t>Středozemní moře</a:t>
            </a:r>
          </a:p>
        </p:txBody>
      </p:sp>
      <p:sp>
        <p:nvSpPr>
          <p:cNvPr id="82" name="TextovéPole 81">
            <a:extLst>
              <a:ext uri="{FF2B5EF4-FFF2-40B4-BE49-F238E27FC236}">
                <a16:creationId xmlns:a16="http://schemas.microsoft.com/office/drawing/2014/main" id="{130BE052-BB5B-0A47-9BA4-99E3CD2CBB9F}"/>
              </a:ext>
            </a:extLst>
          </p:cNvPr>
          <p:cNvSpPr txBox="1"/>
          <p:nvPr/>
        </p:nvSpPr>
        <p:spPr>
          <a:xfrm rot="1081088">
            <a:off x="1422689" y="3990063"/>
            <a:ext cx="3026791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+mn-lt"/>
              </a:rPr>
              <a:t>Tyrhénské moře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ovéPole 1">
            <a:extLst>
              <a:ext uri="{FF2B5EF4-FFF2-40B4-BE49-F238E27FC236}">
                <a16:creationId xmlns:a16="http://schemas.microsoft.com/office/drawing/2014/main" id="{2A97335B-9938-F540-AEA4-9F0EB69E5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20" y="146661"/>
            <a:ext cx="6215063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Neklid v provinciích, problémy s obchodem </a:t>
            </a:r>
          </a:p>
          <a:p>
            <a:pPr eaLnBrk="1" hangingPunct="1"/>
            <a:endParaRPr lang="cs-CZ" altLang="cs-CZ" dirty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dirty="0">
                <a:solidFill>
                  <a:srgbClr val="FF0000"/>
                </a:solidFill>
                <a:latin typeface="Calibri" panose="020F0502020204030204" pitchFamily="34" charset="0"/>
              </a:rPr>
              <a:t>Piráti ve Středozemním moři</a:t>
            </a:r>
          </a:p>
          <a:p>
            <a:pPr eaLnBrk="1" hangingPunct="1"/>
            <a:endParaRPr lang="cs-CZ" altLang="cs-CZ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dirty="0">
                <a:solidFill>
                  <a:srgbClr val="FF0000"/>
                </a:solidFill>
                <a:latin typeface="Calibri" panose="020F0502020204030204" pitchFamily="34" charset="0"/>
              </a:rPr>
              <a:t>Korupce a anarchie v Hispánii</a:t>
            </a:r>
          </a:p>
          <a:p>
            <a:pPr eaLnBrk="1" hangingPunct="1"/>
            <a:endParaRPr lang="cs-CZ" altLang="cs-CZ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dirty="0">
                <a:solidFill>
                  <a:srgbClr val="FF0000"/>
                </a:solidFill>
                <a:latin typeface="Calibri" panose="020F0502020204030204" pitchFamily="34" charset="0"/>
              </a:rPr>
              <a:t>Pohraniční války (pontský král)</a:t>
            </a:r>
          </a:p>
        </p:txBody>
      </p:sp>
      <p:sp>
        <p:nvSpPr>
          <p:cNvPr id="3" name="Pravá složená závorka 2">
            <a:extLst>
              <a:ext uri="{FF2B5EF4-FFF2-40B4-BE49-F238E27FC236}">
                <a16:creationId xmlns:a16="http://schemas.microsoft.com/office/drawing/2014/main" id="{A8A8044E-00D2-4F46-A9E5-23A5B0A2EF43}"/>
              </a:ext>
            </a:extLst>
          </p:cNvPr>
          <p:cNvSpPr/>
          <p:nvPr/>
        </p:nvSpPr>
        <p:spPr>
          <a:xfrm>
            <a:off x="4500563" y="714375"/>
            <a:ext cx="571500" cy="1285875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777A2DF-AAB8-8A46-B309-D2672145A312}"/>
              </a:ext>
            </a:extLst>
          </p:cNvPr>
          <p:cNvSpPr txBox="1"/>
          <p:nvPr/>
        </p:nvSpPr>
        <p:spPr>
          <a:xfrm>
            <a:off x="3995936" y="2838033"/>
            <a:ext cx="4500594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b="1" dirty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GNAEUS POMPEIUS MAGNUS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8674A43-8856-9D4B-A101-748113A72A19}"/>
              </a:ext>
            </a:extLst>
          </p:cNvPr>
          <p:cNvSpPr txBox="1"/>
          <p:nvPr/>
        </p:nvSpPr>
        <p:spPr>
          <a:xfrm>
            <a:off x="285720" y="2571744"/>
            <a:ext cx="3357586" cy="307776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rgbClr val="FF0000"/>
                </a:solidFill>
                <a:latin typeface="+mn-lt"/>
              </a:rPr>
              <a:t>Všechny problémy vyřešil</a:t>
            </a:r>
            <a:r>
              <a:rPr lang="cs-CZ" dirty="0">
                <a:latin typeface="+mn-lt"/>
              </a:rPr>
              <a:t>: piráti zničeni, Hispánie znovu podřízena Římu,  pontský král poražen – byl u Římanů ve velké oblibě =&gt; </a:t>
            </a:r>
            <a:br>
              <a:rPr lang="cs-CZ" dirty="0">
                <a:latin typeface="+mn-lt"/>
              </a:rPr>
            </a:br>
            <a:r>
              <a:rPr lang="cs-CZ" dirty="0">
                <a:latin typeface="+mn-lt"/>
              </a:rPr>
              <a:t>v r. </a:t>
            </a:r>
            <a:r>
              <a:rPr lang="cs-CZ" dirty="0">
                <a:solidFill>
                  <a:srgbClr val="FF0000"/>
                </a:solidFill>
                <a:latin typeface="+mn-lt"/>
              </a:rPr>
              <a:t>70 př. n. l. byl zvolen </a:t>
            </a:r>
            <a:r>
              <a:rPr lang="cs-CZ" sz="2800" b="1" dirty="0">
                <a:solidFill>
                  <a:srgbClr val="FF0000"/>
                </a:solidFill>
                <a:latin typeface="+mn-lt"/>
              </a:rPr>
              <a:t>konzulem</a:t>
            </a:r>
            <a:r>
              <a:rPr lang="cs-CZ" dirty="0">
                <a:solidFill>
                  <a:srgbClr val="FF0000"/>
                </a:solidFill>
                <a:latin typeface="+mn-lt"/>
              </a:rPr>
              <a:t>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Stejným úřadem </a:t>
            </a:r>
            <a:r>
              <a:rPr lang="cs-CZ" dirty="0">
                <a:solidFill>
                  <a:srgbClr val="FF0000"/>
                </a:solidFill>
                <a:latin typeface="+mn-lt"/>
              </a:rPr>
              <a:t>konzulem byl zvolen</a:t>
            </a:r>
            <a:r>
              <a:rPr lang="cs-CZ" dirty="0">
                <a:latin typeface="+mn-lt"/>
              </a:rPr>
              <a:t> senátem </a:t>
            </a:r>
            <a:r>
              <a:rPr lang="cs-CZ" dirty="0">
                <a:solidFill>
                  <a:srgbClr val="FF0000"/>
                </a:solidFill>
                <a:latin typeface="+mn-lt"/>
              </a:rPr>
              <a:t>i</a:t>
            </a:r>
            <a:r>
              <a:rPr lang="cs-CZ" dirty="0">
                <a:latin typeface="+mn-lt"/>
              </a:rPr>
              <a:t> vítěz nad Spartakem </a:t>
            </a:r>
            <a:r>
              <a:rPr lang="cs-CZ" sz="4000" b="1" dirty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latin typeface="+mn-lt"/>
              </a:rPr>
              <a:t>CRASSUS</a:t>
            </a:r>
          </a:p>
        </p:txBody>
      </p:sp>
      <p:pic>
        <p:nvPicPr>
          <p:cNvPr id="14342" name="Picture 2" descr="File:Hw-pompey.jpg">
            <a:hlinkClick r:id="rId2"/>
            <a:extLst>
              <a:ext uri="{FF2B5EF4-FFF2-40B4-BE49-F238E27FC236}">
                <a16:creationId xmlns:a16="http://schemas.microsoft.com/office/drawing/2014/main" id="{4E2AD55D-8418-7A48-A8C2-5C72EA5335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72200" y="233362"/>
            <a:ext cx="1500187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4" descr="http://upload.wikimedia.org/wikipedia/en/b/b3/MarcusLiciniusCrassus.gif">
            <a:extLst>
              <a:ext uri="{FF2B5EF4-FFF2-40B4-BE49-F238E27FC236}">
                <a16:creationId xmlns:a16="http://schemas.microsoft.com/office/drawing/2014/main" id="{EBCE40A7-C163-EB4A-A864-913D772324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2047"/>
          <a:stretch>
            <a:fillRect/>
          </a:stretch>
        </p:blipFill>
        <p:spPr bwMode="auto">
          <a:xfrm>
            <a:off x="4051300" y="4302712"/>
            <a:ext cx="204152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Rukopis 1">
                <a:extLst>
                  <a:ext uri="{FF2B5EF4-FFF2-40B4-BE49-F238E27FC236}">
                    <a16:creationId xmlns:a16="http://schemas.microsoft.com/office/drawing/2014/main" id="{9CCA98F0-48E0-B641-9EF7-47803F78630D}"/>
                  </a:ext>
                </a:extLst>
              </p14:cNvPr>
              <p14:cNvContentPartPr/>
              <p14:nvPr/>
            </p14:nvContentPartPr>
            <p14:xfrm>
              <a:off x="2453007" y="2245423"/>
              <a:ext cx="1952640" cy="1662480"/>
            </p14:xfrm>
          </p:contentPart>
        </mc:Choice>
        <mc:Fallback xmlns="">
          <p:pic>
            <p:nvPicPr>
              <p:cNvPr id="2" name="Rukopis 1">
                <a:extLst>
                  <a:ext uri="{FF2B5EF4-FFF2-40B4-BE49-F238E27FC236}">
                    <a16:creationId xmlns:a16="http://schemas.microsoft.com/office/drawing/2014/main" id="{9CCA98F0-48E0-B641-9EF7-47803F78630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417367" y="2173423"/>
                <a:ext cx="2024280" cy="1806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7EA060DC-182E-FB43-B770-EB6971CBC5B4}"/>
              </a:ext>
            </a:extLst>
          </p:cNvPr>
          <p:cNvSpPr txBox="1"/>
          <p:nvPr/>
        </p:nvSpPr>
        <p:spPr>
          <a:xfrm>
            <a:off x="500063" y="2348880"/>
            <a:ext cx="8643937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KRIZE A ZÁNIK ŘÍMSKÉ REPUBLIKY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146 – 31 př. n. l.</a:t>
            </a:r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C0C820E7-7E3C-6D40-B2B0-66264DB358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5041430"/>
              </p:ext>
            </p:extLst>
          </p:nvPr>
        </p:nvGraphicFramePr>
        <p:xfrm>
          <a:off x="1619672" y="1722434"/>
          <a:ext cx="6500858" cy="4564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B9918653-63E5-E747-BC74-0F2B3CBA9499}"/>
              </a:ext>
            </a:extLst>
          </p:cNvPr>
          <p:cNvSpPr txBox="1"/>
          <p:nvPr/>
        </p:nvSpPr>
        <p:spPr>
          <a:xfrm>
            <a:off x="214313" y="571500"/>
            <a:ext cx="8715375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Krize</a:t>
            </a:r>
            <a:r>
              <a:rPr lang="cs-CZ" sz="28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která začala na konci 3. století př. n. l. a vyvrcholila  rozpadem republiky, </a:t>
            </a:r>
            <a:r>
              <a: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měla tři hlavní příčiny</a:t>
            </a:r>
            <a:r>
              <a:rPr lang="cs-CZ" sz="28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:</a:t>
            </a:r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ovéPole 1">
            <a:extLst>
              <a:ext uri="{FF2B5EF4-FFF2-40B4-BE49-F238E27FC236}">
                <a16:creationId xmlns:a16="http://schemas.microsoft.com/office/drawing/2014/main" id="{AE8B69CB-D195-4049-8D99-78942CF49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0"/>
            <a:ext cx="8643937" cy="535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>
                <a:latin typeface="Calibri" panose="020F0502020204030204" pitchFamily="34" charset="0"/>
              </a:rPr>
              <a:t>Přečtěte si rozhovor dvou mužů, který se mohl odehrát v Římě kolem roku 130 př. n. l.</a:t>
            </a:r>
          </a:p>
          <a:p>
            <a:pPr eaLnBrk="1" hangingPunct="1"/>
            <a:endParaRPr lang="cs-CZ" altLang="cs-CZ" b="1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b="1">
                <a:latin typeface="Calibri" panose="020F0502020204030204" pitchFamily="34" charset="0"/>
              </a:rPr>
              <a:t>Hovoří spolu Říman Quintus Ferridius  a řecký otrok Polyfilos, kteří se už velmi dlouho znají.</a:t>
            </a:r>
          </a:p>
          <a:p>
            <a:pPr algn="just" eaLnBrk="1" hangingPunct="1"/>
            <a:r>
              <a:rPr lang="cs-CZ" altLang="cs-CZ" b="1">
                <a:latin typeface="Calibri" panose="020F0502020204030204" pitchFamily="34" charset="0"/>
              </a:rPr>
              <a:t>Polyfilos: </a:t>
            </a:r>
            <a:r>
              <a:rPr lang="cs-CZ" altLang="cs-CZ" i="1">
                <a:latin typeface="Calibri" panose="020F0502020204030204" pitchFamily="34" charset="0"/>
              </a:rPr>
              <a:t>Zdravím tě! Jak se ti daří?</a:t>
            </a:r>
            <a:r>
              <a:rPr lang="cs-CZ" altLang="cs-CZ" b="1">
                <a:latin typeface="Calibri" panose="020F0502020204030204" pitchFamily="34" charset="0"/>
              </a:rPr>
              <a:t>  Quintus: </a:t>
            </a:r>
            <a:r>
              <a:rPr lang="cs-CZ" altLang="cs-CZ" i="1">
                <a:latin typeface="Calibri" panose="020F0502020204030204" pitchFamily="34" charset="0"/>
              </a:rPr>
              <a:t>Moc špatně! </a:t>
            </a:r>
            <a:r>
              <a:rPr lang="cs-CZ" altLang="cs-CZ" b="1">
                <a:latin typeface="Calibri" panose="020F0502020204030204" pitchFamily="34" charset="0"/>
              </a:rPr>
              <a:t>Polyfilos: </a:t>
            </a:r>
            <a:r>
              <a:rPr lang="cs-CZ" altLang="cs-CZ" i="1">
                <a:latin typeface="Calibri" panose="020F0502020204030204" pitchFamily="34" charset="0"/>
              </a:rPr>
              <a:t>Jak to?</a:t>
            </a:r>
            <a:endParaRPr lang="cs-CZ" altLang="cs-CZ" b="1">
              <a:latin typeface="Calibri" panose="020F0502020204030204" pitchFamily="34" charset="0"/>
            </a:endParaRPr>
          </a:p>
          <a:p>
            <a:pPr algn="just" eaLnBrk="1" hangingPunct="1"/>
            <a:r>
              <a:rPr lang="cs-CZ" altLang="cs-CZ" b="1">
                <a:latin typeface="Calibri" panose="020F0502020204030204" pitchFamily="34" charset="0"/>
              </a:rPr>
              <a:t>Quintus: </a:t>
            </a:r>
            <a:r>
              <a:rPr lang="cs-CZ" altLang="cs-CZ" i="1">
                <a:latin typeface="Calibri" panose="020F0502020204030204" pitchFamily="34" charset="0"/>
              </a:rPr>
              <a:t>Pořád nemám práci. Můj nejmladší syn- ten pátý- je nemocen a já si nemohu dovolit zaplatit lékaře. Dnes je výdej obilí ze státních zásob a já tam musím jít, abychom vůbec měli alespoň něco málo k jídlu. Někdy si doopravdy přeju: být tak otrokem! A jak pak se daří tobě?</a:t>
            </a:r>
          </a:p>
          <a:p>
            <a:pPr algn="just" eaLnBrk="1" hangingPunct="1"/>
            <a:r>
              <a:rPr lang="cs-CZ" altLang="cs-CZ" b="1">
                <a:latin typeface="Calibri" panose="020F0502020204030204" pitchFamily="34" charset="0"/>
              </a:rPr>
              <a:t>Polyfilos: </a:t>
            </a:r>
            <a:r>
              <a:rPr lang="cs-CZ" altLang="cs-CZ" i="1">
                <a:latin typeface="Calibri" panose="020F0502020204030204" pitchFamily="34" charset="0"/>
              </a:rPr>
              <a:t>Taky zle! </a:t>
            </a:r>
            <a:r>
              <a:rPr lang="cs-CZ" altLang="cs-CZ" b="1">
                <a:latin typeface="Calibri" panose="020F0502020204030204" pitchFamily="34" charset="0"/>
              </a:rPr>
              <a:t>Quintus: </a:t>
            </a:r>
            <a:r>
              <a:rPr lang="cs-CZ" altLang="cs-CZ" i="1">
                <a:latin typeface="Calibri" panose="020F0502020204030204" pitchFamily="34" charset="0"/>
              </a:rPr>
              <a:t>Jak to, prosím tě? Do armády nemusíš, máš jisté živobytí a lehkou práci jako vychovatel pánova synáčka. </a:t>
            </a:r>
            <a:r>
              <a:rPr lang="cs-CZ" altLang="cs-CZ" b="1">
                <a:latin typeface="Calibri" panose="020F0502020204030204" pitchFamily="34" charset="0"/>
              </a:rPr>
              <a:t>Polyfilos: </a:t>
            </a:r>
            <a:r>
              <a:rPr lang="cs-CZ" altLang="cs-CZ" i="1">
                <a:latin typeface="Calibri" panose="020F0502020204030204" pitchFamily="34" charset="0"/>
              </a:rPr>
              <a:t>To bývávalo. Teď je ze mě posel, nosím dopisy z jednoho kouta Říma do druhého a často musím i na venkov. </a:t>
            </a:r>
            <a:br>
              <a:rPr lang="cs-CZ" altLang="cs-CZ" i="1">
                <a:latin typeface="Calibri" panose="020F0502020204030204" pitchFamily="34" charset="0"/>
              </a:rPr>
            </a:br>
            <a:r>
              <a:rPr lang="cs-CZ" altLang="cs-CZ" b="1">
                <a:latin typeface="Calibri" panose="020F0502020204030204" pitchFamily="34" charset="0"/>
              </a:rPr>
              <a:t>Quintus: </a:t>
            </a:r>
            <a:r>
              <a:rPr lang="cs-CZ" altLang="cs-CZ" i="1">
                <a:latin typeface="Calibri" panose="020F0502020204030204" pitchFamily="34" charset="0"/>
              </a:rPr>
              <a:t>A pročpak to? </a:t>
            </a:r>
            <a:r>
              <a:rPr lang="cs-CZ" altLang="cs-CZ" b="1">
                <a:latin typeface="Calibri" panose="020F0502020204030204" pitchFamily="34" charset="0"/>
              </a:rPr>
              <a:t>Polyfilos: </a:t>
            </a:r>
            <a:r>
              <a:rPr lang="cs-CZ" altLang="cs-CZ" i="1">
                <a:latin typeface="Calibri" panose="020F0502020204030204" pitchFamily="34" charset="0"/>
              </a:rPr>
              <a:t>To nevím, ale myslím si, že mě chce mít pán z domu. Našel zalíbení v mé galské přítelkyni Merimane – tak asi překážím. A ona přece lpí na mně! A pán mi zakázal svatbu. </a:t>
            </a:r>
            <a:r>
              <a:rPr lang="cs-CZ" altLang="cs-CZ" b="1">
                <a:latin typeface="Calibri" panose="020F0502020204030204" pitchFamily="34" charset="0"/>
              </a:rPr>
              <a:t>Quintus: </a:t>
            </a:r>
            <a:r>
              <a:rPr lang="cs-CZ" altLang="cs-CZ" i="1">
                <a:latin typeface="Calibri" panose="020F0502020204030204" pitchFamily="34" charset="0"/>
              </a:rPr>
              <a:t>To je tvrdé! </a:t>
            </a:r>
            <a:r>
              <a:rPr lang="cs-CZ" altLang="cs-CZ" b="1">
                <a:latin typeface="Calibri" panose="020F0502020204030204" pitchFamily="34" charset="0"/>
              </a:rPr>
              <a:t>Polyfilos: </a:t>
            </a:r>
            <a:r>
              <a:rPr lang="cs-CZ" altLang="cs-CZ" i="1">
                <a:latin typeface="Calibri" panose="020F0502020204030204" pitchFamily="34" charset="0"/>
              </a:rPr>
              <a:t>Taky si myslím, že mě chce prodat. Až doteď to nebyl úplně nejhorší pán a dával mi naději, že dostanu brzy svobodu. Teď se dostanu k nějakému rasovi, který mě strčí do šlapacího mlýna a já budu dřít do úmoru. </a:t>
            </a:r>
            <a:r>
              <a:rPr lang="cs-CZ" altLang="cs-CZ" b="1">
                <a:latin typeface="Calibri" panose="020F0502020204030204" pitchFamily="34" charset="0"/>
              </a:rPr>
              <a:t>Quintus: </a:t>
            </a:r>
            <a:r>
              <a:rPr lang="cs-CZ" altLang="cs-CZ" i="1">
                <a:latin typeface="Calibri" panose="020F0502020204030204" pitchFamily="34" charset="0"/>
              </a:rPr>
              <a:t>Každý má své starosti. Já už ale musím jít, abych stihl to obilí, měj se dobře! </a:t>
            </a:r>
            <a:r>
              <a:rPr lang="cs-CZ" altLang="cs-CZ" b="1">
                <a:latin typeface="Calibri" panose="020F0502020204030204" pitchFamily="34" charset="0"/>
              </a:rPr>
              <a:t>Polyfilos: </a:t>
            </a:r>
            <a:r>
              <a:rPr lang="cs-CZ" altLang="cs-CZ" i="1">
                <a:latin typeface="Calibri" panose="020F0502020204030204" pitchFamily="34" charset="0"/>
              </a:rPr>
              <a:t>Hodně štěstí!</a:t>
            </a:r>
          </a:p>
        </p:txBody>
      </p:sp>
      <p:sp>
        <p:nvSpPr>
          <p:cNvPr id="5123" name="TextovéPole 2">
            <a:extLst>
              <a:ext uri="{FF2B5EF4-FFF2-40B4-BE49-F238E27FC236}">
                <a16:creationId xmlns:a16="http://schemas.microsoft.com/office/drawing/2014/main" id="{82ACDBB9-732C-EF47-8B9F-E86F21D60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664" y="5424757"/>
            <a:ext cx="65722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b="1" dirty="0">
                <a:solidFill>
                  <a:srgbClr val="FFC000"/>
                </a:solidFill>
                <a:latin typeface="Calibri" panose="020F0502020204030204" pitchFamily="34" charset="0"/>
              </a:rPr>
              <a:t>Zkus vysvětlit rozdíly v postavení městské chudiny a otroků v Římě.</a:t>
            </a:r>
          </a:p>
          <a:p>
            <a:pPr algn="ctr" eaLnBrk="1" hangingPunct="1"/>
            <a:r>
              <a:rPr lang="cs-CZ" altLang="cs-CZ" b="1" dirty="0">
                <a:solidFill>
                  <a:srgbClr val="FFC000"/>
                </a:solidFill>
                <a:latin typeface="Calibri" panose="020F0502020204030204" pitchFamily="34" charset="0"/>
              </a:rPr>
              <a:t>Proč se otrokům říkalo „živé nářadí“?</a:t>
            </a:r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ývojový diagram: spojka 2">
            <a:extLst>
              <a:ext uri="{FF2B5EF4-FFF2-40B4-BE49-F238E27FC236}">
                <a16:creationId xmlns:a16="http://schemas.microsoft.com/office/drawing/2014/main" id="{AFB5113C-05ED-6E43-9718-4B0D90E09C62}"/>
              </a:ext>
            </a:extLst>
          </p:cNvPr>
          <p:cNvSpPr/>
          <p:nvPr/>
        </p:nvSpPr>
        <p:spPr>
          <a:xfrm>
            <a:off x="4286248" y="1214422"/>
            <a:ext cx="3929090" cy="4071966"/>
          </a:xfrm>
          <a:prstGeom prst="flowChartConnector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 Titling MT" pitchFamily="18" charset="0"/>
              </a:rPr>
              <a:t>Tenemene fvcia et revocamendo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 Titling MT" pitchFamily="18" charset="0"/>
              </a:rPr>
              <a:t>omnvm evviventivm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 Titling MT" pitchFamily="18" charset="0"/>
              </a:rPr>
              <a:t>in aracallisti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77A59CA-2D7A-464C-B6DE-D82EB78E163B}"/>
              </a:ext>
            </a:extLst>
          </p:cNvPr>
          <p:cNvSpPr txBox="1"/>
          <p:nvPr/>
        </p:nvSpPr>
        <p:spPr>
          <a:xfrm>
            <a:off x="611560" y="2348880"/>
            <a:ext cx="2857500" cy="1477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Nápis z plakety, kterou nosil otrok, který svému pánovi často utíkal:  </a:t>
            </a:r>
            <a:r>
              <a:rPr lang="cs-CZ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Drž mě pevně, abych neutekl ,a vrať mě zpět mému pánovi.</a:t>
            </a:r>
          </a:p>
        </p:txBody>
      </p:sp>
      <p:sp>
        <p:nvSpPr>
          <p:cNvPr id="6150" name="TextovéPole 6">
            <a:extLst>
              <a:ext uri="{FF2B5EF4-FFF2-40B4-BE49-F238E27FC236}">
                <a16:creationId xmlns:a16="http://schemas.microsoft.com/office/drawing/2014/main" id="{8817426D-2CE1-754B-9762-A13985534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5643563"/>
            <a:ext cx="89296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>
                <a:solidFill>
                  <a:srgbClr val="FF0000"/>
                </a:solidFill>
                <a:latin typeface="Calibri" panose="020F0502020204030204" pitchFamily="34" charset="0"/>
              </a:rPr>
              <a:t>Kolem roku 150 př. n. l. žily v Itálii asi 4 miliony svobodných občanů Říma a 1 milion otroků.</a:t>
            </a:r>
          </a:p>
        </p:txBody>
      </p:sp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ovéPole 1">
            <a:extLst>
              <a:ext uri="{FF2B5EF4-FFF2-40B4-BE49-F238E27FC236}">
                <a16:creationId xmlns:a16="http://schemas.microsoft.com/office/drawing/2014/main" id="{21011665-8691-A54F-A243-2F150DCF8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1202785"/>
            <a:ext cx="6786563" cy="3985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 i="1" dirty="0">
                <a:solidFill>
                  <a:schemeClr val="bg1"/>
                </a:solidFill>
                <a:latin typeface="Calibri" panose="020F0502020204030204" pitchFamily="34" charset="0"/>
              </a:rPr>
              <a:t>Plinius, římský státník a spisovatel ( 1. století n. l.):</a:t>
            </a:r>
          </a:p>
          <a:p>
            <a:pPr eaLnBrk="1" hangingPunct="1"/>
            <a:endParaRPr lang="cs-CZ" altLang="cs-CZ" sz="9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cs-CZ" altLang="cs-CZ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3600" i="1" dirty="0">
                <a:solidFill>
                  <a:schemeClr val="bg1"/>
                </a:solidFill>
                <a:latin typeface="Calibri" panose="020F0502020204030204" pitchFamily="34" charset="0"/>
              </a:rPr>
              <a:t>„Kráčíme na cizích nohou, čteme cizíma očima, zdravíme z cizích vzpomínek*, žijeme z cizí práce.“</a:t>
            </a:r>
          </a:p>
          <a:p>
            <a:pPr eaLnBrk="1" hangingPunct="1"/>
            <a:endParaRPr lang="cs-CZ" altLang="cs-CZ" sz="3600" i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3600" i="1" dirty="0">
                <a:solidFill>
                  <a:schemeClr val="bg1"/>
                </a:solidFill>
                <a:latin typeface="Calibri" panose="020F0502020204030204" pitchFamily="34" charset="0"/>
              </a:rPr>
              <a:t>*</a:t>
            </a:r>
            <a:r>
              <a:rPr lang="cs-CZ" altLang="cs-CZ" sz="1400" i="1" dirty="0">
                <a:solidFill>
                  <a:schemeClr val="bg1"/>
                </a:solidFill>
                <a:latin typeface="Calibri" panose="020F0502020204030204" pitchFamily="34" charset="0"/>
              </a:rPr>
              <a:t> Mnozí význační Římané měli speciální otroky, kteří měli za úkol pamatovat si jména </a:t>
            </a:r>
            <a:br>
              <a:rPr lang="cs-CZ" altLang="cs-CZ" sz="1400" i="1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cs-CZ" altLang="cs-CZ" sz="1400" i="1" dirty="0">
                <a:solidFill>
                  <a:schemeClr val="bg1"/>
                </a:solidFill>
                <a:latin typeface="Calibri" panose="020F0502020204030204" pitchFamily="34" charset="0"/>
              </a:rPr>
              <a:t>       jiných důležitých římských občanů, kteří stáli pánovi za pozdrav, a včas je pánovi </a:t>
            </a:r>
            <a:br>
              <a:rPr lang="cs-CZ" altLang="cs-CZ" sz="1400" i="1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cs-CZ" altLang="cs-CZ" sz="1400" i="1" dirty="0">
                <a:solidFill>
                  <a:schemeClr val="bg1"/>
                </a:solidFill>
                <a:latin typeface="Calibri" panose="020F0502020204030204" pitchFamily="34" charset="0"/>
              </a:rPr>
              <a:t>       připomenout. Takovým otrokům se říkalo NOMENCLATORES. </a:t>
            </a:r>
            <a:endParaRPr lang="cs-CZ" altLang="cs-CZ" sz="36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7171" name="Picture 2" descr="Soubor:Plinyelder.jpg">
            <a:hlinkClick r:id="rId2"/>
            <a:extLst>
              <a:ext uri="{FF2B5EF4-FFF2-40B4-BE49-F238E27FC236}">
                <a16:creationId xmlns:a16="http://schemas.microsoft.com/office/drawing/2014/main" id="{BB5D0A77-15DA-B045-8121-419F98269C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64288" y="1844824"/>
            <a:ext cx="169545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B4F3668-DD2A-C545-96FA-9D3E3EBD77E3}"/>
              </a:ext>
            </a:extLst>
          </p:cNvPr>
          <p:cNvSpPr txBox="1"/>
          <p:nvPr/>
        </p:nvSpPr>
        <p:spPr>
          <a:xfrm>
            <a:off x="214313" y="642938"/>
            <a:ext cx="85725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Prohlubující se </a:t>
            </a:r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krize vyvolala potřebu reforem</a:t>
            </a:r>
            <a:r>
              <a:rPr lang="cs-CZ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s cílem: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2D25B394-F6FB-DA40-8764-092F16CBFF5C}"/>
              </a:ext>
            </a:extLst>
          </p:cNvPr>
          <p:cNvGraphicFramePr/>
          <p:nvPr/>
        </p:nvGraphicFramePr>
        <p:xfrm>
          <a:off x="1524000" y="207964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196" name="Picture 2">
            <a:extLst>
              <a:ext uri="{FF2B5EF4-FFF2-40B4-BE49-F238E27FC236}">
                <a16:creationId xmlns:a16="http://schemas.microsoft.com/office/drawing/2014/main" id="{98488C42-9FB4-3247-B825-370BB10DD0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313" y="3000375"/>
            <a:ext cx="1308100" cy="207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4" descr="http://www.phillipmartin.info/clipart/greece_plato.gif">
            <a:extLst>
              <a:ext uri="{FF2B5EF4-FFF2-40B4-BE49-F238E27FC236}">
                <a16:creationId xmlns:a16="http://schemas.microsoft.com/office/drawing/2014/main" id="{D08F3258-7A6D-744B-9082-850E49435F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72375" y="3000375"/>
            <a:ext cx="1357313" cy="221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3">
            <a:extLst>
              <a:ext uri="{FF2B5EF4-FFF2-40B4-BE49-F238E27FC236}">
                <a16:creationId xmlns:a16="http://schemas.microsoft.com/office/drawing/2014/main" id="{B5690E2F-CCF9-134E-888F-A97B07007A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00500" y="1331913"/>
            <a:ext cx="1357313" cy="295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E9BDEE01-4C2D-3F4A-881D-3C51411863B2}"/>
              </a:ext>
            </a:extLst>
          </p:cNvPr>
          <p:cNvSpPr txBox="1"/>
          <p:nvPr/>
        </p:nvSpPr>
        <p:spPr>
          <a:xfrm>
            <a:off x="1106488" y="214313"/>
            <a:ext cx="69310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REFORMY BRATŘÍ GRACCHŮ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B710C0C-959B-C147-9163-E84B289A4645}"/>
              </a:ext>
            </a:extLst>
          </p:cNvPr>
          <p:cNvSpPr txBox="1"/>
          <p:nvPr/>
        </p:nvSpPr>
        <p:spPr>
          <a:xfrm>
            <a:off x="142875" y="896938"/>
            <a:ext cx="2143125" cy="39703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Tiberius Gracchus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168 - 133 př. n. l.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pozemková </a:t>
            </a:r>
            <a:b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reforma -  </a:t>
            </a:r>
            <a:b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stanovena </a:t>
            </a:r>
            <a:b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maximální rozloha </a:t>
            </a:r>
            <a:b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polí vlastněných </a:t>
            </a:r>
            <a:b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jedním vlastníkem, </a:t>
            </a:r>
            <a:b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přebytečná půda </a:t>
            </a:r>
            <a:b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měla být rozdělena </a:t>
            </a:r>
            <a:b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bezzemkům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7C4ED6C-B6B8-6E4F-B979-7FACFB0A394A}"/>
              </a:ext>
            </a:extLst>
          </p:cNvPr>
          <p:cNvSpPr txBox="1"/>
          <p:nvPr/>
        </p:nvSpPr>
        <p:spPr>
          <a:xfrm>
            <a:off x="6858000" y="857250"/>
            <a:ext cx="2000250" cy="3140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i="1" dirty="0">
                <a:solidFill>
                  <a:srgbClr val="FF0000"/>
                </a:solidFill>
                <a:latin typeface="+mn-lt"/>
              </a:rPr>
              <a:t>Gaius Gracchus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i="1" dirty="0">
                <a:solidFill>
                  <a:schemeClr val="bg1"/>
                </a:solidFill>
                <a:latin typeface="+mn-lt"/>
              </a:rPr>
              <a:t>159 - 121 př. n. l.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i="1" dirty="0">
              <a:solidFill>
                <a:schemeClr val="bg1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zákon o prodeji  </a:t>
            </a:r>
            <a:b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levného obilí  </a:t>
            </a:r>
            <a:b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chudým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návrh na </a:t>
            </a:r>
            <a:b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</a:t>
            </a: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udělení římského </a:t>
            </a:r>
            <a:b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občanství všem </a:t>
            </a:r>
            <a:b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svobodným </a:t>
            </a:r>
            <a:b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italikům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741629C-CB1C-AB49-817E-54314533E1B3}"/>
              </a:ext>
            </a:extLst>
          </p:cNvPr>
          <p:cNvSpPr txBox="1"/>
          <p:nvPr/>
        </p:nvSpPr>
        <p:spPr>
          <a:xfrm>
            <a:off x="2428875" y="5000625"/>
            <a:ext cx="4357688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Oba bratři byli zabiti </a:t>
            </a:r>
            <a:r>
              <a:rPr lang="cs-CZ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při nepokojích, které byly vyvolány jejich politickými odpůrci.</a:t>
            </a:r>
          </a:p>
        </p:txBody>
      </p:sp>
      <p:pic>
        <p:nvPicPr>
          <p:cNvPr id="9222" name="Picture 2" descr="http://thegrumpyowl.files.wordpress.com/2008/12/gracchi.jpg">
            <a:extLst>
              <a:ext uri="{FF2B5EF4-FFF2-40B4-BE49-F238E27FC236}">
                <a16:creationId xmlns:a16="http://schemas.microsoft.com/office/drawing/2014/main" id="{4A6D2790-6CAB-AE42-8434-7C2FA3F654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0313" y="928688"/>
            <a:ext cx="4151312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A772171-9DB6-FD49-A96A-B4BA7192D4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4046011"/>
              </p:ext>
            </p:extLst>
          </p:nvPr>
        </p:nvGraphicFramePr>
        <p:xfrm>
          <a:off x="1471473" y="1004887"/>
          <a:ext cx="6286544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6F543AA1-B577-4A41-AF0A-97E66684196B}"/>
              </a:ext>
            </a:extLst>
          </p:cNvPr>
          <p:cNvSpPr txBox="1"/>
          <p:nvPr/>
        </p:nvSpPr>
        <p:spPr>
          <a:xfrm>
            <a:off x="2000250" y="357188"/>
            <a:ext cx="51435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Politické </a:t>
            </a:r>
            <a:r>
              <a:rPr lang="cs-CZ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rozdělení sil v Římě</a:t>
            </a:r>
          </a:p>
        </p:txBody>
      </p:sp>
      <p:sp>
        <p:nvSpPr>
          <p:cNvPr id="10244" name="TextovéPole 4">
            <a:extLst>
              <a:ext uri="{FF2B5EF4-FFF2-40B4-BE49-F238E27FC236}">
                <a16:creationId xmlns:a16="http://schemas.microsoft.com/office/drawing/2014/main" id="{C7E8FE06-2E55-CC4A-9C66-DD856EEDE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857875"/>
            <a:ext cx="33575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b="1">
                <a:solidFill>
                  <a:srgbClr val="FF0000"/>
                </a:solidFill>
                <a:latin typeface="Calibri" panose="020F0502020204030204" pitchFamily="34" charset="0"/>
              </a:rPr>
              <a:t>Konzervativní –</a:t>
            </a:r>
          </a:p>
          <a:p>
            <a:pPr algn="ctr" eaLnBrk="1" hangingPunct="1"/>
            <a:r>
              <a:rPr lang="cs-CZ" altLang="cs-CZ" b="1">
                <a:solidFill>
                  <a:srgbClr val="FF0000"/>
                </a:solidFill>
                <a:latin typeface="Calibri" panose="020F0502020204030204" pitchFamily="34" charset="0"/>
              </a:rPr>
              <a:t> proti reformám, opora v armádě</a:t>
            </a:r>
          </a:p>
        </p:txBody>
      </p:sp>
      <p:sp>
        <p:nvSpPr>
          <p:cNvPr id="10245" name="TextovéPole 5">
            <a:extLst>
              <a:ext uri="{FF2B5EF4-FFF2-40B4-BE49-F238E27FC236}">
                <a16:creationId xmlns:a16="http://schemas.microsoft.com/office/drawing/2014/main" id="{BA962232-BB9D-9841-969C-2C091D39F3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4875" y="5857875"/>
            <a:ext cx="3429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b="1" dirty="0">
                <a:solidFill>
                  <a:srgbClr val="FF0000"/>
                </a:solidFill>
                <a:latin typeface="Calibri" panose="020F0502020204030204" pitchFamily="34" charset="0"/>
              </a:rPr>
              <a:t>Podporují reformy – </a:t>
            </a:r>
          </a:p>
          <a:p>
            <a:pPr algn="ctr" eaLnBrk="1" hangingPunct="1"/>
            <a:r>
              <a:rPr lang="cs-CZ" altLang="cs-CZ" b="1" dirty="0">
                <a:solidFill>
                  <a:srgbClr val="FF0000"/>
                </a:solidFill>
                <a:latin typeface="Calibri" panose="020F0502020204030204" pitchFamily="34" charset="0"/>
              </a:rPr>
              <a:t>opora v lidovém shromáždění</a:t>
            </a:r>
          </a:p>
        </p:txBody>
      </p:sp>
      <p:pic>
        <p:nvPicPr>
          <p:cNvPr id="10246" name="Picture 2" descr="http://ancienthistory.pppst.com/rome/nero.gif">
            <a:extLst>
              <a:ext uri="{FF2B5EF4-FFF2-40B4-BE49-F238E27FC236}">
                <a16:creationId xmlns:a16="http://schemas.microsoft.com/office/drawing/2014/main" id="{011B90C0-F987-8347-8AA3-F6EE8B6F22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28813"/>
            <a:ext cx="2143125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4" descr="http://ancienthistory.pppst.com/rome/forum.gif">
            <a:extLst>
              <a:ext uri="{FF2B5EF4-FFF2-40B4-BE49-F238E27FC236}">
                <a16:creationId xmlns:a16="http://schemas.microsoft.com/office/drawing/2014/main" id="{7EC800BC-020D-3747-B998-53329440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72313" y="1785938"/>
            <a:ext cx="2143125" cy="406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7" descr="http://www.clker.com/cliparts/c/e/3/4/1197149921483170476zeimusu_Crossed_swords.svg.med.png">
            <a:extLst>
              <a:ext uri="{FF2B5EF4-FFF2-40B4-BE49-F238E27FC236}">
                <a16:creationId xmlns:a16="http://schemas.microsoft.com/office/drawing/2014/main" id="{CCAE5993-5FA4-A24D-8521-ADD0F1B79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4813" y="4357688"/>
            <a:ext cx="714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1085</Words>
  <Application>Microsoft Macintosh PowerPoint</Application>
  <PresentationFormat>Předvádění na obrazovce (4:3)</PresentationFormat>
  <Paragraphs>126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Perpetua Titling MT</vt:lpstr>
      <vt:lpstr>Motiv sady Office</vt:lpstr>
      <vt:lpstr>Pokyny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Proskripce a konfiskace</vt:lpstr>
      <vt:lpstr>Prezentace aplikace PowerPoint</vt:lpstr>
      <vt:lpstr>Spartakovo povstání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Vejpravová Dominika</dc:creator>
  <cp:lastModifiedBy>Vejpravová Dominika</cp:lastModifiedBy>
  <cp:revision>4</cp:revision>
  <dcterms:created xsi:type="dcterms:W3CDTF">2020-05-19T21:10:25Z</dcterms:created>
  <dcterms:modified xsi:type="dcterms:W3CDTF">2020-05-20T10:26:09Z</dcterms:modified>
</cp:coreProperties>
</file>